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5" r:id="rId1"/>
    <p:sldMasterId id="2147483757" r:id="rId2"/>
  </p:sldMasterIdLst>
  <p:notesMasterIdLst>
    <p:notesMasterId r:id="rId20"/>
  </p:notesMasterIdLst>
  <p:handoutMasterIdLst>
    <p:handoutMasterId r:id="rId21"/>
  </p:handoutMasterIdLst>
  <p:sldIdLst>
    <p:sldId id="394" r:id="rId3"/>
    <p:sldId id="267" r:id="rId4"/>
    <p:sldId id="824" r:id="rId5"/>
    <p:sldId id="825" r:id="rId6"/>
    <p:sldId id="826" r:id="rId7"/>
    <p:sldId id="828" r:id="rId8"/>
    <p:sldId id="831" r:id="rId9"/>
    <p:sldId id="827" r:id="rId10"/>
    <p:sldId id="256" r:id="rId11"/>
    <p:sldId id="318" r:id="rId12"/>
    <p:sldId id="544" r:id="rId13"/>
    <p:sldId id="309" r:id="rId14"/>
    <p:sldId id="331" r:id="rId15"/>
    <p:sldId id="823" r:id="rId16"/>
    <p:sldId id="829" r:id="rId17"/>
    <p:sldId id="324" r:id="rId18"/>
    <p:sldId id="830" r:id="rId19"/>
  </p:sldIdLst>
  <p:sldSz cx="9144000" cy="6858000" type="screen4x3"/>
  <p:notesSz cx="6669088" cy="9928225"/>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426"/>
    <a:srgbClr val="FFFF66"/>
    <a:srgbClr val="FF7C80"/>
    <a:srgbClr val="FF6600"/>
    <a:srgbClr val="FFFF00"/>
    <a:srgbClr val="66FF33"/>
    <a:srgbClr val="000099"/>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58"/>
    <p:restoredTop sz="84014" autoAdjust="0"/>
  </p:normalViewPr>
  <p:slideViewPr>
    <p:cSldViewPr>
      <p:cViewPr varScale="1">
        <p:scale>
          <a:sx n="106" d="100"/>
          <a:sy n="106" d="100"/>
        </p:scale>
        <p:origin x="456" y="184"/>
      </p:cViewPr>
      <p:guideLst>
        <p:guide orient="horz" pos="2160"/>
        <p:guide pos="2880"/>
      </p:guideLst>
    </p:cSldViewPr>
  </p:slideViewPr>
  <p:outlineViewPr>
    <p:cViewPr>
      <p:scale>
        <a:sx n="33" d="100"/>
        <a:sy n="33" d="100"/>
      </p:scale>
      <p:origin x="0" y="-26568"/>
    </p:cViewPr>
  </p:outlineViewPr>
  <p:notesTextViewPr>
    <p:cViewPr>
      <p:scale>
        <a:sx n="100" d="100"/>
        <a:sy n="100" d="100"/>
      </p:scale>
      <p:origin x="0" y="0"/>
    </p:cViewPr>
  </p:notesTextViewPr>
  <p:sorterViewPr>
    <p:cViewPr>
      <p:scale>
        <a:sx n="90" d="100"/>
        <a:sy n="90" d="100"/>
      </p:scale>
      <p:origin x="0" y="0"/>
    </p:cViewPr>
  </p:sorterViewPr>
  <p:notesViewPr>
    <p:cSldViewPr>
      <p:cViewPr>
        <p:scale>
          <a:sx n="75" d="100"/>
          <a:sy n="75" d="100"/>
        </p:scale>
        <p:origin x="-1908" y="-168"/>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bwMode="auto">
          <a:xfrm>
            <a:off x="0" y="0"/>
            <a:ext cx="2916238" cy="461963"/>
          </a:xfrm>
          <a:prstGeom prst="rect">
            <a:avLst/>
          </a:prstGeom>
          <a:noFill/>
          <a:ln w="9525">
            <a:noFill/>
            <a:miter lim="800000"/>
            <a:headEnd/>
            <a:tailEnd/>
          </a:ln>
          <a:effectLst/>
        </p:spPr>
        <p:txBody>
          <a:bodyPr vert="horz" wrap="square" lIns="92345" tIns="46173" rIns="92345" bIns="46173" numCol="1" anchor="t" anchorCtr="0" compatLnSpc="1">
            <a:prstTxWarp prst="textNoShape">
              <a:avLst/>
            </a:prstTxWarp>
          </a:bodyPr>
          <a:lstStyle>
            <a:lvl1pPr defTabSz="923925" eaLnBrk="1" hangingPunct="1">
              <a:defRPr sz="1200">
                <a:latin typeface="Tahoma" charset="0"/>
                <a:ea typeface="+mn-ea"/>
                <a:cs typeface="+mn-cs"/>
              </a:defRPr>
            </a:lvl1pPr>
          </a:lstStyle>
          <a:p>
            <a:pPr>
              <a:defRPr/>
            </a:pPr>
            <a:endParaRPr lang="en-US"/>
          </a:p>
        </p:txBody>
      </p:sp>
      <p:sp>
        <p:nvSpPr>
          <p:cNvPr id="211971" name="Rectangle 3"/>
          <p:cNvSpPr>
            <a:spLocks noGrp="1" noChangeArrowheads="1"/>
          </p:cNvSpPr>
          <p:nvPr>
            <p:ph type="dt" sz="quarter" idx="1"/>
          </p:nvPr>
        </p:nvSpPr>
        <p:spPr bwMode="auto">
          <a:xfrm>
            <a:off x="3759200" y="0"/>
            <a:ext cx="2916238" cy="461963"/>
          </a:xfrm>
          <a:prstGeom prst="rect">
            <a:avLst/>
          </a:prstGeom>
          <a:noFill/>
          <a:ln w="9525">
            <a:noFill/>
            <a:miter lim="800000"/>
            <a:headEnd/>
            <a:tailEnd/>
          </a:ln>
          <a:effectLst/>
        </p:spPr>
        <p:txBody>
          <a:bodyPr vert="horz" wrap="square" lIns="92345" tIns="46173" rIns="92345" bIns="46173" numCol="1" anchor="t" anchorCtr="0" compatLnSpc="1">
            <a:prstTxWarp prst="textNoShape">
              <a:avLst/>
            </a:prstTxWarp>
          </a:bodyPr>
          <a:lstStyle>
            <a:lvl1pPr algn="r" defTabSz="923925" eaLnBrk="1" hangingPunct="1">
              <a:defRPr sz="1200">
                <a:latin typeface="Tahoma" charset="0"/>
                <a:ea typeface="+mn-ea"/>
                <a:cs typeface="+mn-cs"/>
              </a:defRPr>
            </a:lvl1pPr>
          </a:lstStyle>
          <a:p>
            <a:pPr>
              <a:defRPr/>
            </a:pPr>
            <a:endParaRPr lang="en-US"/>
          </a:p>
        </p:txBody>
      </p:sp>
      <p:sp>
        <p:nvSpPr>
          <p:cNvPr id="211972" name="Rectangle 4"/>
          <p:cNvSpPr>
            <a:spLocks noGrp="1" noChangeArrowheads="1"/>
          </p:cNvSpPr>
          <p:nvPr>
            <p:ph type="ftr" sz="quarter" idx="2"/>
          </p:nvPr>
        </p:nvSpPr>
        <p:spPr bwMode="auto">
          <a:xfrm>
            <a:off x="0" y="9407525"/>
            <a:ext cx="2916238" cy="539750"/>
          </a:xfrm>
          <a:prstGeom prst="rect">
            <a:avLst/>
          </a:prstGeom>
          <a:noFill/>
          <a:ln w="9525">
            <a:noFill/>
            <a:miter lim="800000"/>
            <a:headEnd/>
            <a:tailEnd/>
          </a:ln>
          <a:effectLst/>
        </p:spPr>
        <p:txBody>
          <a:bodyPr vert="horz" wrap="square" lIns="92345" tIns="46173" rIns="92345" bIns="46173" numCol="1" anchor="b" anchorCtr="0" compatLnSpc="1">
            <a:prstTxWarp prst="textNoShape">
              <a:avLst/>
            </a:prstTxWarp>
          </a:bodyPr>
          <a:lstStyle>
            <a:lvl1pPr defTabSz="923925" eaLnBrk="1" hangingPunct="1">
              <a:defRPr sz="1200">
                <a:latin typeface="Tahoma" charset="0"/>
                <a:ea typeface="+mn-ea"/>
                <a:cs typeface="+mn-cs"/>
              </a:defRPr>
            </a:lvl1pPr>
          </a:lstStyle>
          <a:p>
            <a:pPr>
              <a:defRPr/>
            </a:pPr>
            <a:endParaRPr lang="en-US"/>
          </a:p>
        </p:txBody>
      </p:sp>
      <p:sp>
        <p:nvSpPr>
          <p:cNvPr id="211973" name="Rectangle 5"/>
          <p:cNvSpPr>
            <a:spLocks noGrp="1" noChangeArrowheads="1"/>
          </p:cNvSpPr>
          <p:nvPr>
            <p:ph type="sldNum" sz="quarter" idx="3"/>
          </p:nvPr>
        </p:nvSpPr>
        <p:spPr bwMode="auto">
          <a:xfrm>
            <a:off x="3759200" y="9407525"/>
            <a:ext cx="2916238" cy="539750"/>
          </a:xfrm>
          <a:prstGeom prst="rect">
            <a:avLst/>
          </a:prstGeom>
          <a:noFill/>
          <a:ln w="9525">
            <a:noFill/>
            <a:miter lim="800000"/>
            <a:headEnd/>
            <a:tailEnd/>
          </a:ln>
          <a:effectLst/>
        </p:spPr>
        <p:txBody>
          <a:bodyPr vert="horz" wrap="square" lIns="92345" tIns="46173" rIns="92345" bIns="46173" numCol="1" anchor="b" anchorCtr="0" compatLnSpc="1">
            <a:prstTxWarp prst="textNoShape">
              <a:avLst/>
            </a:prstTxWarp>
          </a:bodyPr>
          <a:lstStyle>
            <a:lvl1pPr algn="r" defTabSz="923925" eaLnBrk="1" hangingPunct="1">
              <a:defRPr sz="1200">
                <a:latin typeface="Tahoma" charset="0"/>
              </a:defRPr>
            </a:lvl1pPr>
          </a:lstStyle>
          <a:p>
            <a:pPr>
              <a:defRPr/>
            </a:pPr>
            <a:fld id="{EB309DD8-AE2D-594B-926F-5EA4DA86B48F}" type="slidenum">
              <a:rPr lang="en-US" altLang="en-US"/>
              <a:pPr>
                <a:defRPr/>
              </a:pPr>
              <a:t>‹nr.›</a:t>
            </a:fld>
            <a:endParaRPr lang="en-US" altLang="en-US"/>
          </a:p>
        </p:txBody>
      </p:sp>
    </p:spTree>
    <p:extLst>
      <p:ext uri="{BB962C8B-B14F-4D97-AF65-F5344CB8AC3E}">
        <p14:creationId xmlns:p14="http://schemas.microsoft.com/office/powerpoint/2010/main" val="401588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915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855663" y="746125"/>
            <a:ext cx="4959350" cy="3721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34819" name="Rectangle 3"/>
          <p:cNvSpPr>
            <a:spLocks noGrp="1" noChangeArrowheads="1"/>
          </p:cNvSpPr>
          <p:nvPr>
            <p:ph type="body" idx="1"/>
          </p:nvPr>
        </p:nvSpPr>
        <p:spPr bwMode="auto">
          <a:xfrm>
            <a:off x="666750" y="4714875"/>
            <a:ext cx="5335588"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998" tIns="45999" rIns="91998" bIns="45999"/>
          <a:lstStyle/>
          <a:p>
            <a:r>
              <a:rPr lang="en-GB" altLang="en-US" dirty="0">
                <a:latin typeface="Arial" panose="020B0604020202020204" pitchFamily="34" charset="0"/>
                <a:ea typeface="ＭＳ Ｐゴシック" charset="-128"/>
                <a:cs typeface="Arial" panose="020B0604020202020204" pitchFamily="34" charset="0"/>
              </a:rPr>
              <a:t>These slides</a:t>
            </a:r>
            <a:r>
              <a:rPr lang="en-GB" altLang="en-US" baseline="0" dirty="0">
                <a:latin typeface="Arial" panose="020B0604020202020204" pitchFamily="34" charset="0"/>
                <a:ea typeface="ＭＳ Ｐゴシック" charset="-128"/>
                <a:cs typeface="Arial" panose="020B0604020202020204" pitchFamily="34" charset="0"/>
              </a:rPr>
              <a:t> are an attempt to summarise key changes in the 6</a:t>
            </a:r>
            <a:r>
              <a:rPr lang="en-GB" altLang="en-US" baseline="30000" dirty="0">
                <a:latin typeface="Arial" panose="020B0604020202020204" pitchFamily="34" charset="0"/>
                <a:ea typeface="ＭＳ Ｐゴシック" charset="-128"/>
                <a:cs typeface="Arial" panose="020B0604020202020204" pitchFamily="34" charset="0"/>
              </a:rPr>
              <a:t>th</a:t>
            </a:r>
            <a:r>
              <a:rPr lang="en-GB" altLang="en-US" baseline="0" dirty="0">
                <a:latin typeface="Arial" panose="020B0604020202020204" pitchFamily="34" charset="0"/>
                <a:ea typeface="ＭＳ Ｐゴシック" charset="-128"/>
                <a:cs typeface="Arial" panose="020B0604020202020204" pitchFamily="34" charset="0"/>
              </a:rPr>
              <a:t> Edition of APLS.  They are not all inclusive and instructors are advised to update on the VLE, as well as with other key documents on course organisation. As always constructive comments and queries are welcome and should be directed via ALSG.</a:t>
            </a:r>
            <a:endParaRPr lang="en-GB" altLang="en-US"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610043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8450C7F-EF8F-406D-B3F8-0D5DDFD57C7E}"/>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965D6C7-ABE3-4797-833F-BF70E10CCF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Het </a:t>
            </a:r>
            <a:r>
              <a:rPr lang="en-GB" altLang="en-US" dirty="0" err="1"/>
              <a:t>nieuwe</a:t>
            </a:r>
            <a:r>
              <a:rPr lang="en-GB" altLang="en-US" dirty="0"/>
              <a:t> </a:t>
            </a:r>
            <a:r>
              <a:rPr lang="en-GB" altLang="en-US" dirty="0" err="1"/>
              <a:t>algoritme</a:t>
            </a:r>
            <a:r>
              <a:rPr lang="en-GB" altLang="en-US" dirty="0"/>
              <a:t>, we </a:t>
            </a:r>
            <a:r>
              <a:rPr lang="en-GB" altLang="en-US" dirty="0" err="1"/>
              <a:t>piken</a:t>
            </a:r>
            <a:r>
              <a:rPr lang="en-GB" altLang="en-US" dirty="0"/>
              <a:t> de </a:t>
            </a:r>
            <a:r>
              <a:rPr lang="en-GB" altLang="en-US" dirty="0" err="1"/>
              <a:t>verschillen</a:t>
            </a:r>
            <a:r>
              <a:rPr lang="en-GB" altLang="en-US" dirty="0"/>
              <a:t> </a:t>
            </a:r>
            <a:r>
              <a:rPr lang="en-GB" altLang="en-US" dirty="0" err="1"/>
              <a:t>eruit</a:t>
            </a:r>
            <a:endParaRPr lang="en-GB" altLang="en-US" dirty="0"/>
          </a:p>
        </p:txBody>
      </p:sp>
      <p:sp>
        <p:nvSpPr>
          <p:cNvPr id="22532" name="Rectangle 7">
            <a:extLst>
              <a:ext uri="{FF2B5EF4-FFF2-40B4-BE49-F238E27FC236}">
                <a16:creationId xmlns:a16="http://schemas.microsoft.com/office/drawing/2014/main" id="{DC6C42FB-DF37-4B85-9396-4AAE15378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3E5E9B44-1B7E-416C-977A-4C1FEB6B1085}"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46188" y="1279525"/>
            <a:ext cx="4606925" cy="3454400"/>
          </a:xfrm>
        </p:spPr>
      </p:sp>
      <p:sp>
        <p:nvSpPr>
          <p:cNvPr id="3" name="Tijdelijke aanduiding voor notities 2"/>
          <p:cNvSpPr>
            <a:spLocks noGrp="1"/>
          </p:cNvSpPr>
          <p:nvPr>
            <p:ph type="body" idx="1"/>
          </p:nvPr>
        </p:nvSpPr>
        <p:spPr/>
        <p:txBody>
          <a:bodyPr/>
          <a:lstStyle/>
          <a:p>
            <a:r>
              <a:rPr lang="nl-BE" b="0" i="1" dirty="0"/>
              <a:t>Single start LS, met telefoon 112 na 5 beade;ingen, zonder telefoon 112 na 1 minuut cpr</a:t>
            </a:r>
          </a:p>
          <a:p>
            <a:endParaRPr lang="nl-BE" b="0" i="1" dirty="0"/>
          </a:p>
          <a:p>
            <a:r>
              <a:rPr lang="nl-BE" b="0" i="1" dirty="0"/>
              <a:t>Mett twee 112 bellen na a=vaststellen levenloos, andere sart cpr</a:t>
            </a:r>
          </a:p>
        </p:txBody>
      </p:sp>
      <p:sp>
        <p:nvSpPr>
          <p:cNvPr id="4" name="Tijdelijke aanduiding voor dianummer 3"/>
          <p:cNvSpPr>
            <a:spLocks noGrp="1"/>
          </p:cNvSpPr>
          <p:nvPr>
            <p:ph type="sldNum" sz="quarter" idx="10"/>
          </p:nvPr>
        </p:nvSpPr>
        <p:spPr/>
        <p:txBody>
          <a:bodyPr/>
          <a:lstStyle/>
          <a:p>
            <a:fld id="{C05E8E0E-C93D-4294-B055-B40179706DE6}" type="slidenum">
              <a:rPr lang="nl-BE" smtClean="0"/>
              <a:t>11</a:t>
            </a:fld>
            <a:endParaRPr lang="nl-BE"/>
          </a:p>
        </p:txBody>
      </p:sp>
    </p:spTree>
    <p:extLst>
      <p:ext uri="{BB962C8B-B14F-4D97-AF65-F5344CB8AC3E}">
        <p14:creationId xmlns:p14="http://schemas.microsoft.com/office/powerpoint/2010/main" val="2274647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A796F34-4921-47D2-9AEF-94F54AFA00DC}"/>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695C2DA3-3E22-40C6-9FF7-FE4A760B2A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Masker </a:t>
            </a:r>
            <a:r>
              <a:rPr lang="en-US" altLang="en-US" dirty="0" err="1"/>
              <a:t>en</a:t>
            </a:r>
            <a:r>
              <a:rPr lang="en-US" altLang="en-US" dirty="0"/>
              <a:t> </a:t>
            </a:r>
            <a:r>
              <a:rPr lang="en-US" altLang="en-US" dirty="0" err="1"/>
              <a:t>ballon</a:t>
            </a:r>
            <a:r>
              <a:rPr lang="en-US" altLang="en-US" dirty="0"/>
              <a:t> </a:t>
            </a:r>
            <a:r>
              <a:rPr lang="en-US" altLang="en-US" dirty="0" err="1"/>
              <a:t>voorkeur</a:t>
            </a:r>
            <a:r>
              <a:rPr lang="en-US" altLang="en-US" dirty="0"/>
              <a:t> , </a:t>
            </a:r>
            <a:r>
              <a:rPr lang="en-US" altLang="en-US" dirty="0" err="1"/>
              <a:t>liefst</a:t>
            </a:r>
            <a:r>
              <a:rPr lang="en-US" altLang="en-US" dirty="0"/>
              <a:t> twee </a:t>
            </a:r>
            <a:r>
              <a:rPr lang="en-US" altLang="en-US" dirty="0" err="1"/>
              <a:t>persoonstechniek</a:t>
            </a:r>
            <a:endParaRPr lang="en-US" altLang="en-US" dirty="0"/>
          </a:p>
        </p:txBody>
      </p:sp>
      <p:sp>
        <p:nvSpPr>
          <p:cNvPr id="28676" name="Rectangle 7">
            <a:extLst>
              <a:ext uri="{FF2B5EF4-FFF2-40B4-BE49-F238E27FC236}">
                <a16:creationId xmlns:a16="http://schemas.microsoft.com/office/drawing/2014/main" id="{A0C115D6-580F-4D27-B1E3-AF133E9063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0F6D68C3-95C1-4E6F-A8FF-F1FB269F8430}"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Tijdelijke aanduiding voor notities 2"/>
          <p:cNvSpPr>
            <a:spLocks noGrp="1"/>
          </p:cNvSpPr>
          <p:nvPr>
            <p:ph type="body" idx="1"/>
          </p:nvPr>
        </p:nvSpPr>
        <p:spPr>
          <a:xfrm>
            <a:off x="666750" y="4778375"/>
            <a:ext cx="5335588" cy="3908425"/>
          </a:xfrm>
          <a:prstGeom prst="rect">
            <a:avLst/>
          </a:prstGeom>
        </p:spPr>
        <p:txBody>
          <a:bodyPr/>
          <a:lstStyle/>
          <a:p>
            <a:r>
              <a:rPr lang="nl-NL" dirty="0"/>
              <a:t>Twee </a:t>
            </a:r>
            <a:r>
              <a:rPr lang="nl-NL" dirty="0" err="1"/>
              <a:t>duimstechniek</a:t>
            </a:r>
            <a:r>
              <a:rPr lang="nl-NL" dirty="0"/>
              <a:t> ruime voorkeur, ook alleen</a:t>
            </a:r>
          </a:p>
          <a:p>
            <a:endParaRPr lang="nl-NL" dirty="0"/>
          </a:p>
          <a:p>
            <a:r>
              <a:rPr lang="nl-NL" dirty="0"/>
              <a:t>Geen 10 sec wachten</a:t>
            </a:r>
          </a:p>
        </p:txBody>
      </p:sp>
    </p:spTree>
    <p:extLst>
      <p:ext uri="{BB962C8B-B14F-4D97-AF65-F5344CB8AC3E}">
        <p14:creationId xmlns:p14="http://schemas.microsoft.com/office/powerpoint/2010/main" val="1184290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Tijdelijke aanduiding voor notities 2"/>
          <p:cNvSpPr>
            <a:spLocks noGrp="1"/>
          </p:cNvSpPr>
          <p:nvPr>
            <p:ph type="body" idx="1"/>
          </p:nvPr>
        </p:nvSpPr>
        <p:spPr>
          <a:xfrm>
            <a:off x="666750" y="4778375"/>
            <a:ext cx="5335588" cy="3908425"/>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BE" b="1" i="0" dirty="0">
                <a:solidFill>
                  <a:srgbClr val="282C2E"/>
                </a:solidFill>
                <a:effectLst/>
                <a:latin typeface="Open Sans"/>
              </a:rPr>
              <a:t>Geen veranderingen non shockable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BE" b="0" i="0" dirty="0">
                <a:solidFill>
                  <a:srgbClr val="282C2E"/>
                </a:solidFill>
                <a:effectLst/>
                <a:latin typeface="Open Sans"/>
              </a:rPr>
              <a:t>Bijna geen veranderingeen tenzij overwegen hogere dosis (*j/kg) vanaf 5</a:t>
            </a:r>
            <a:r>
              <a:rPr lang="nl-BE" b="0" i="0" baseline="30000" dirty="0">
                <a:solidFill>
                  <a:srgbClr val="282C2E"/>
                </a:solidFill>
                <a:effectLst/>
                <a:latin typeface="Open Sans"/>
              </a:rPr>
              <a:t>e</a:t>
            </a:r>
            <a:r>
              <a:rPr lang="nl-BE" b="0" i="0" dirty="0">
                <a:solidFill>
                  <a:srgbClr val="282C2E"/>
                </a:solidFill>
                <a:effectLst/>
                <a:latin typeface="Open Sans"/>
              </a:rPr>
              <a:t> shock maar niet meer dan 360 J/shock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BE" b="0" i="0" dirty="0">
              <a:solidFill>
                <a:srgbClr val="282C2E"/>
              </a:solidFill>
              <a:effectLst/>
              <a:latin typeface="Open Sans"/>
            </a:endParaRPr>
          </a:p>
          <a:p>
            <a:endParaRPr lang="nl-NL" dirty="0"/>
          </a:p>
        </p:txBody>
      </p:sp>
    </p:spTree>
    <p:extLst>
      <p:ext uri="{BB962C8B-B14F-4D97-AF65-F5344CB8AC3E}">
        <p14:creationId xmlns:p14="http://schemas.microsoft.com/office/powerpoint/2010/main" val="3029800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1725" y="1241425"/>
            <a:ext cx="4465638" cy="3349625"/>
          </a:xfrm>
          <a:prstGeom prst="rect">
            <a:avLst/>
          </a:prstGeom>
          <a:noFill/>
          <a:ln w="12700">
            <a:solidFill>
              <a:prstClr val="black"/>
            </a:solidFill>
          </a:ln>
        </p:spPr>
      </p:sp>
      <p:sp>
        <p:nvSpPr>
          <p:cNvPr id="3" name="Tijdelijke aanduiding voor notities 2"/>
          <p:cNvSpPr>
            <a:spLocks noGrp="1"/>
          </p:cNvSpPr>
          <p:nvPr>
            <p:ph type="body" idx="1"/>
          </p:nvPr>
        </p:nvSpPr>
        <p:spPr>
          <a:xfrm>
            <a:off x="666750" y="4778375"/>
            <a:ext cx="5335588" cy="3908425"/>
          </a:xfrm>
          <a:prstGeom prst="rect">
            <a:avLst/>
          </a:prstGeom>
        </p:spPr>
        <p:txBody>
          <a:bodyPr/>
          <a:lstStyle/>
          <a:p>
            <a:r>
              <a:rPr lang="nl-NL" dirty="0"/>
              <a:t>Er wordt bij ritmecheck met georganiseerd ritme niet naar pulsaties gezocht wel naar tekenen van leven of ROSC, hetzij klinisch (oogbeweging, normaal ademen, bewegen) hetzij op monitor (ET CO2, SpO2, bloeddruk, POCUS)</a:t>
            </a:r>
          </a:p>
          <a:p>
            <a:endParaRPr lang="nl-NL" dirty="0"/>
          </a:p>
          <a:p>
            <a:r>
              <a:rPr lang="nl-NL" dirty="0"/>
              <a:t>Als tube en CPR, dan frequentie </a:t>
            </a:r>
            <a:r>
              <a:rPr lang="nl-NL" dirty="0" err="1"/>
              <a:t>ifv</a:t>
            </a:r>
            <a:r>
              <a:rPr lang="nl-NL" dirty="0"/>
              <a:t> leeftijd</a:t>
            </a:r>
          </a:p>
          <a:p>
            <a:r>
              <a:rPr lang="nl-NL" dirty="0"/>
              <a:t>o 25/min (zuigeling); 20/min (&gt;1jr); 15/min (&gt;8jr); 10/min (&gt;12jr)</a:t>
            </a:r>
          </a:p>
          <a:p>
            <a:r>
              <a:rPr lang="nl-NL" dirty="0"/>
              <a:t>- Tijdens CPR kan ballon gebruikt worden voor beademing OF de ventilator. In dat laatste geval zijn aangepaste instellingen nodig en kan alleen volume gecontroleerde beademing gebruikt worden.</a:t>
            </a:r>
          </a:p>
        </p:txBody>
      </p:sp>
    </p:spTree>
    <p:extLst>
      <p:ext uri="{BB962C8B-B14F-4D97-AF65-F5344CB8AC3E}">
        <p14:creationId xmlns:p14="http://schemas.microsoft.com/office/powerpoint/2010/main" val="3126871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E6294B8-1EF3-43F7-BFCE-3B473048987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6A1B82D-3247-43D0-B0E6-590391D63E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err="1">
                <a:latin typeface="Arial" panose="020B0604020202020204" pitchFamily="34" charset="0"/>
                <a:cs typeface="Arial" panose="020B0604020202020204" pitchFamily="34" charset="0"/>
              </a:rPr>
              <a:t>Ook</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hier</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zijn</a:t>
            </a:r>
            <a:r>
              <a:rPr lang="en-GB" altLang="en-US" dirty="0">
                <a:latin typeface="Arial" panose="020B0604020202020204" pitchFamily="34" charset="0"/>
                <a:cs typeface="Arial" panose="020B0604020202020204" pitchFamily="34" charset="0"/>
              </a:rPr>
              <a:t> er </a:t>
            </a:r>
            <a:r>
              <a:rPr lang="en-GB" altLang="en-US" dirty="0" err="1">
                <a:latin typeface="Arial" panose="020B0604020202020204" pitchFamily="34" charset="0"/>
                <a:cs typeface="Arial" panose="020B0604020202020204" pitchFamily="34" charset="0"/>
              </a:rPr>
              <a:t>enkele</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veranderingen</a:t>
            </a:r>
            <a:r>
              <a:rPr lang="en-GB" altLang="en-US" dirty="0">
                <a:latin typeface="Arial" panose="020B0604020202020204" pitchFamily="34" charset="0"/>
                <a:cs typeface="Arial" panose="020B0604020202020204" pitchFamily="34" charset="0"/>
              </a:rPr>
              <a:t>, de </a:t>
            </a:r>
            <a:r>
              <a:rPr lang="en-GB" altLang="en-US" dirty="0" err="1">
                <a:latin typeface="Arial" panose="020B0604020202020204" pitchFamily="34" charset="0"/>
                <a:cs typeface="Arial" panose="020B0604020202020204" pitchFamily="34" charset="0"/>
              </a:rPr>
              <a:t>belangrijkste</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worden</a:t>
            </a:r>
            <a:r>
              <a:rPr lang="en-GB" altLang="en-US" dirty="0">
                <a:latin typeface="Arial" panose="020B0604020202020204" pitchFamily="34" charset="0"/>
                <a:cs typeface="Arial" panose="020B0604020202020204" pitchFamily="34" charset="0"/>
              </a:rPr>
              <a:t> links </a:t>
            </a:r>
            <a:r>
              <a:rPr lang="en-GB" altLang="en-US" dirty="0" err="1">
                <a:latin typeface="Arial" panose="020B0604020202020204" pitchFamily="34" charset="0"/>
                <a:cs typeface="Arial" panose="020B0604020202020204" pitchFamily="34" charset="0"/>
              </a:rPr>
              <a:t>vermeld</a:t>
            </a:r>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r>
              <a:rPr lang="en-GB" altLang="en-US" dirty="0" err="1">
                <a:latin typeface="Arial" panose="020B0604020202020204" pitchFamily="34" charset="0"/>
                <a:cs typeface="Arial" panose="020B0604020202020204" pitchFamily="34" charset="0"/>
              </a:rPr>
              <a:t>Voor</a:t>
            </a:r>
            <a:r>
              <a:rPr lang="en-GB" altLang="en-US" dirty="0">
                <a:latin typeface="Arial" panose="020B0604020202020204" pitchFamily="34" charset="0"/>
                <a:cs typeface="Arial" panose="020B0604020202020204" pitchFamily="34" charset="0"/>
              </a:rPr>
              <a:t> het algo </a:t>
            </a:r>
            <a:r>
              <a:rPr lang="en-GB" altLang="en-US" dirty="0" err="1">
                <a:latin typeface="Arial" panose="020B0604020202020204" pitchFamily="34" charset="0"/>
                <a:cs typeface="Arial" panose="020B0604020202020204" pitchFamily="34" charset="0"/>
              </a:rPr>
              <a:t>verwijzen</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wij</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naar</a:t>
            </a:r>
            <a:r>
              <a:rPr lang="en-GB" altLang="en-US" dirty="0">
                <a:latin typeface="Arial" panose="020B0604020202020204" pitchFamily="34" charset="0"/>
                <a:cs typeface="Arial" panose="020B0604020202020204" pitchFamily="34" charset="0"/>
              </a:rPr>
              <a:t> de NLS cursus </a:t>
            </a:r>
            <a:r>
              <a:rPr lang="en-GB" altLang="en-US" dirty="0" err="1">
                <a:latin typeface="Arial" panose="020B0604020202020204" pitchFamily="34" charset="0"/>
                <a:cs typeface="Arial" panose="020B0604020202020204" pitchFamily="34" charset="0"/>
              </a:rPr>
              <a:t>en</a:t>
            </a:r>
            <a:r>
              <a:rPr lang="en-GB" altLang="en-US" dirty="0">
                <a:latin typeface="Arial" panose="020B0604020202020204" pitchFamily="34" charset="0"/>
                <a:cs typeface="Arial" panose="020B0604020202020204" pitchFamily="34" charset="0"/>
              </a:rPr>
              <a:t> het </a:t>
            </a:r>
            <a:r>
              <a:rPr lang="en-GB" altLang="en-US" dirty="0" err="1">
                <a:latin typeface="Arial" panose="020B0604020202020204" pitchFamily="34" charset="0"/>
                <a:cs typeface="Arial" panose="020B0604020202020204" pitchFamily="34" charset="0"/>
              </a:rPr>
              <a:t>algoritme</a:t>
            </a:r>
            <a:r>
              <a:rPr lang="en-GB" altLang="en-US" dirty="0">
                <a:latin typeface="Arial" panose="020B0604020202020204" pitchFamily="34" charset="0"/>
                <a:cs typeface="Arial" panose="020B0604020202020204" pitchFamily="34" charset="0"/>
              </a:rPr>
              <a:t> online </a:t>
            </a:r>
            <a:r>
              <a:rPr lang="en-GB" altLang="en-US" dirty="0" err="1">
                <a:latin typeface="Arial" panose="020B0604020202020204" pitchFamily="34" charset="0"/>
                <a:cs typeface="Arial" panose="020B0604020202020204" pitchFamily="34" charset="0"/>
              </a:rPr>
              <a:t>terug</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te</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vinden</a:t>
            </a:r>
            <a:endParaRPr lang="en-GB" altLang="en-US" dirty="0">
              <a:latin typeface="Arial" panose="020B0604020202020204" pitchFamily="34" charset="0"/>
              <a:cs typeface="Arial" panose="020B0604020202020204" pitchFamily="34" charset="0"/>
            </a:endParaRPr>
          </a:p>
        </p:txBody>
      </p:sp>
      <p:sp>
        <p:nvSpPr>
          <p:cNvPr id="55300" name="Rectangle 7">
            <a:extLst>
              <a:ext uri="{FF2B5EF4-FFF2-40B4-BE49-F238E27FC236}">
                <a16:creationId xmlns:a16="http://schemas.microsoft.com/office/drawing/2014/main" id="{FE2B4C0A-B654-4873-A437-563C4189E3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F353E42E-4A19-4907-AF04-C6BDB81D963E}"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855663" y="746125"/>
            <a:ext cx="4959350" cy="3721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p>
      <p:sp>
        <p:nvSpPr>
          <p:cNvPr id="34819" name="Rectangle 3"/>
          <p:cNvSpPr>
            <a:spLocks noGrp="1" noChangeArrowheads="1"/>
          </p:cNvSpPr>
          <p:nvPr>
            <p:ph type="body" idx="1"/>
          </p:nvPr>
        </p:nvSpPr>
        <p:spPr bwMode="auto">
          <a:xfrm>
            <a:off x="666750" y="4714875"/>
            <a:ext cx="5335588"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998" tIns="45999" rIns="91998" bIns="45999"/>
          <a:lstStyle/>
          <a:p>
            <a:r>
              <a:rPr lang="en-GB" altLang="en-US" dirty="0">
                <a:latin typeface="Arial" panose="020B0604020202020204" pitchFamily="34" charset="0"/>
                <a:ea typeface="ＭＳ Ｐゴシック" charset="-128"/>
                <a:cs typeface="Arial" panose="020B0604020202020204" pitchFamily="34" charset="0"/>
              </a:rPr>
              <a:t>These slides</a:t>
            </a:r>
            <a:r>
              <a:rPr lang="en-GB" altLang="en-US" baseline="0" dirty="0">
                <a:latin typeface="Arial" panose="020B0604020202020204" pitchFamily="34" charset="0"/>
                <a:ea typeface="ＭＳ Ｐゴシック" charset="-128"/>
                <a:cs typeface="Arial" panose="020B0604020202020204" pitchFamily="34" charset="0"/>
              </a:rPr>
              <a:t> are an attempt to summarise key changes </a:t>
            </a:r>
          </a:p>
          <a:p>
            <a:endParaRPr lang="en-GB" altLang="en-US" baseline="0" dirty="0">
              <a:latin typeface="Arial" panose="020B0604020202020204" pitchFamily="34" charset="0"/>
              <a:ea typeface="ＭＳ Ｐゴシック" charset="-128"/>
              <a:cs typeface="Arial" panose="020B0604020202020204" pitchFamily="34" charset="0"/>
            </a:endParaRPr>
          </a:p>
          <a:p>
            <a:r>
              <a:rPr lang="en-GB" altLang="en-US" baseline="0" dirty="0">
                <a:latin typeface="Arial" panose="020B0604020202020204" pitchFamily="34" charset="0"/>
                <a:ea typeface="ＭＳ Ｐゴシック" charset="-128"/>
                <a:cs typeface="Arial" panose="020B0604020202020204" pitchFamily="34" charset="0"/>
              </a:rPr>
              <a:t>Questions?</a:t>
            </a:r>
            <a:endParaRPr lang="en-GB" altLang="en-US"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386939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a:latin typeface="Tahoma" pitchFamily="34" charset="0"/>
            </a:endParaRPr>
          </a:p>
        </p:txBody>
      </p:sp>
    </p:spTree>
    <p:extLst>
      <p:ext uri="{BB962C8B-B14F-4D97-AF65-F5344CB8AC3E}">
        <p14:creationId xmlns:p14="http://schemas.microsoft.com/office/powerpoint/2010/main" val="95994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8450C7F-EF8F-406D-B3F8-0D5DDFD57C7E}"/>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965D6C7-ABE3-4797-833F-BF70E10CCF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sz="1200" kern="1200" dirty="0">
                <a:solidFill>
                  <a:schemeClr val="tx1"/>
                </a:solidFill>
                <a:effectLst/>
                <a:latin typeface="Times New Roman" pitchFamily="18" charset="0"/>
                <a:ea typeface="ＭＳ Ｐゴシック" charset="0"/>
                <a:cs typeface="ＭＳ Ｐゴシック" charset="0"/>
              </a:rPr>
              <a:t>Teamwerk, dus mogelijks niet A,B,C sequentieel maar parallel. Denk hierbij aan kenmerken van goed teamwork: anticipate, prepare, choreography, communicate, interact.</a:t>
            </a:r>
          </a:p>
          <a:p>
            <a:endParaRPr lang="nl-BE" sz="1200" kern="1200" dirty="0">
              <a:solidFill>
                <a:schemeClr val="tx1"/>
              </a:solidFill>
              <a:effectLst/>
              <a:latin typeface="Times New Roman" pitchFamily="18"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BE" sz="1200" kern="1200" dirty="0">
                <a:solidFill>
                  <a:schemeClr val="tx1"/>
                </a:solidFill>
                <a:effectLst/>
                <a:latin typeface="Times New Roman" pitchFamily="18" charset="0"/>
                <a:ea typeface="ＭＳ Ｐゴシック" charset="0"/>
                <a:cs typeface="ＭＳ Ｐゴシック" charset="0"/>
              </a:rPr>
              <a:t>Start met quick look (de zogenaamde 5 seconds look)</a:t>
            </a:r>
          </a:p>
          <a:p>
            <a:endParaRPr lang="en-GB" altLang="en-US" dirty="0"/>
          </a:p>
        </p:txBody>
      </p:sp>
      <p:sp>
        <p:nvSpPr>
          <p:cNvPr id="22532" name="Rectangle 7">
            <a:extLst>
              <a:ext uri="{FF2B5EF4-FFF2-40B4-BE49-F238E27FC236}">
                <a16:creationId xmlns:a16="http://schemas.microsoft.com/office/drawing/2014/main" id="{DC6C42FB-DF37-4B85-9396-4AAE15378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3E5E9B44-1B7E-416C-977A-4C1FEB6B1085}" type="slidenum">
              <a:rPr lang="en-US" altLang="en-US" smtClean="0"/>
              <a:pPr>
                <a:spcBef>
                  <a:spcPct val="0"/>
                </a:spcBef>
              </a:pPr>
              <a:t>3</a:t>
            </a:fld>
            <a:endParaRPr lang="en-US" altLang="en-US"/>
          </a:p>
        </p:txBody>
      </p:sp>
    </p:spTree>
    <p:extLst>
      <p:ext uri="{BB962C8B-B14F-4D97-AF65-F5344CB8AC3E}">
        <p14:creationId xmlns:p14="http://schemas.microsoft.com/office/powerpoint/2010/main" val="244859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8450C7F-EF8F-406D-B3F8-0D5DDFD57C7E}"/>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965D6C7-ABE3-4797-833F-BF70E10CCF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sz="1200" kern="1200" dirty="0">
                <a:solidFill>
                  <a:schemeClr val="tx1"/>
                </a:solidFill>
                <a:effectLst/>
                <a:latin typeface="Times New Roman" pitchFamily="18" charset="0"/>
                <a:ea typeface="ＭＳ Ｐゴシック" charset="0"/>
                <a:cs typeface="ＭＳ Ｐゴシック" charset="0"/>
              </a:rPr>
              <a:t>Hypoxie: &lt;94% of 3% onder “normaal” in chronisch hypoxische patiënt</a:t>
            </a:r>
          </a:p>
          <a:p>
            <a:pPr marL="171450" indent="-171450">
              <a:buFontTx/>
              <a:buChar char="-"/>
            </a:pPr>
            <a:r>
              <a:rPr lang="nl-BE" sz="1200" kern="1200" dirty="0">
                <a:solidFill>
                  <a:schemeClr val="tx1"/>
                </a:solidFill>
                <a:effectLst/>
                <a:latin typeface="Times New Roman" pitchFamily="18" charset="0"/>
                <a:ea typeface="ＭＳ Ｐゴシック" charset="0"/>
                <a:cs typeface="ＭＳ Ｐゴシック" charset="0"/>
              </a:rPr>
              <a:t>Zuurstof starten bij hypoxie (niet standaard) en titreren 94-98%. Bij onvoldoende resultaat overweeg HFNC/NIV (mits expertise) </a:t>
            </a:r>
          </a:p>
          <a:p>
            <a:pPr marL="171450" indent="-171450">
              <a:buFontTx/>
              <a:buChar char="-"/>
            </a:pPr>
            <a:r>
              <a:rPr lang="nl-BE" sz="1200" kern="1200" dirty="0">
                <a:solidFill>
                  <a:schemeClr val="tx1"/>
                </a:solidFill>
                <a:effectLst/>
                <a:latin typeface="Times New Roman" pitchFamily="18" charset="0"/>
                <a:ea typeface="ＭＳ Ｐゴシック" charset="0"/>
                <a:cs typeface="ＭＳ Ｐゴシック" charset="0"/>
              </a:rPr>
              <a:t>- Als geen saturatiemeter dan kan zuurstof “blind” gestart worden</a:t>
            </a:r>
          </a:p>
          <a:p>
            <a:r>
              <a:rPr lang="nl-BE" sz="1200" kern="1200" dirty="0">
                <a:solidFill>
                  <a:schemeClr val="tx1"/>
                </a:solidFill>
                <a:effectLst/>
                <a:latin typeface="Times New Roman" pitchFamily="18" charset="0"/>
                <a:ea typeface="ＭＳ Ｐゴシック" charset="0"/>
                <a:cs typeface="ＭＳ Ｐゴシック" charset="0"/>
              </a:rPr>
              <a:t>- Saturatie &gt;98% voor langere tijd in principe vermijden, behalve in specifieke situaties zoals bv CO intoxicatie.</a:t>
            </a:r>
          </a:p>
          <a:p>
            <a:r>
              <a:rPr lang="nl-BE" sz="1200" kern="1200" dirty="0">
                <a:solidFill>
                  <a:schemeClr val="tx1"/>
                </a:solidFill>
                <a:effectLst/>
                <a:latin typeface="Times New Roman" pitchFamily="18" charset="0"/>
                <a:ea typeface="ＭＳ Ｐゴシック" charset="0"/>
                <a:cs typeface="ＭＳ Ｐゴシック" charset="0"/>
              </a:rPr>
              <a:t>- De meeste airway procedures zijn aerosol genererend, dus horen te gebeuren met de juist persoonlijke beschermingsmiddelen wanneer er een ernstige besmettelijk ziekte aanwezig is of</a:t>
            </a:r>
          </a:p>
          <a:p>
            <a:r>
              <a:rPr lang="nl-BE" sz="1200" kern="1200" dirty="0">
                <a:solidFill>
                  <a:schemeClr val="tx1"/>
                </a:solidFill>
                <a:effectLst/>
                <a:latin typeface="Times New Roman" pitchFamily="18" charset="0"/>
                <a:ea typeface="ＭＳ Ｐゴシック" charset="0"/>
                <a:cs typeface="ＭＳ Ｐゴシック" charset="0"/>
              </a:rPr>
              <a:t>vermoed wordt.</a:t>
            </a:r>
          </a:p>
          <a:p>
            <a:r>
              <a:rPr lang="nl-BE" sz="1200" kern="1200" dirty="0">
                <a:solidFill>
                  <a:schemeClr val="tx1"/>
                </a:solidFill>
                <a:effectLst/>
                <a:latin typeface="Times New Roman" pitchFamily="18" charset="0"/>
                <a:ea typeface="ＭＳ Ｐゴシック" charset="0"/>
                <a:cs typeface="ＭＳ Ｐゴシック" charset="0"/>
              </a:rPr>
              <a:t>- Overweeg alleen intubatie mits voldoende expertise geduid als een succes ratio van &gt;95% bij twee pogingen. In geval van mogelijke transmissie via aerosol zijn specifieke intubatie-procedures beschreven om het risico te minimaliseren.</a:t>
            </a:r>
          </a:p>
          <a:p>
            <a:endParaRPr lang="en-GB" altLang="en-US" dirty="0"/>
          </a:p>
        </p:txBody>
      </p:sp>
      <p:sp>
        <p:nvSpPr>
          <p:cNvPr id="22532" name="Rectangle 7">
            <a:extLst>
              <a:ext uri="{FF2B5EF4-FFF2-40B4-BE49-F238E27FC236}">
                <a16:creationId xmlns:a16="http://schemas.microsoft.com/office/drawing/2014/main" id="{DC6C42FB-DF37-4B85-9396-4AAE15378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3E5E9B44-1B7E-416C-977A-4C1FEB6B1085}" type="slidenum">
              <a:rPr lang="en-US" altLang="en-US" smtClean="0"/>
              <a:pPr>
                <a:spcBef>
                  <a:spcPct val="0"/>
                </a:spcBef>
              </a:pPr>
              <a:t>4</a:t>
            </a:fld>
            <a:endParaRPr lang="en-US" altLang="en-US"/>
          </a:p>
        </p:txBody>
      </p:sp>
    </p:spTree>
    <p:extLst>
      <p:ext uri="{BB962C8B-B14F-4D97-AF65-F5344CB8AC3E}">
        <p14:creationId xmlns:p14="http://schemas.microsoft.com/office/powerpoint/2010/main" val="340958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8450C7F-EF8F-406D-B3F8-0D5DDFD57C7E}"/>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965D6C7-ABE3-4797-833F-BF70E10CCF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sz="1200" kern="1200" dirty="0">
                <a:solidFill>
                  <a:schemeClr val="tx1"/>
                </a:solidFill>
                <a:effectLst/>
                <a:latin typeface="Times New Roman" pitchFamily="18" charset="0"/>
                <a:ea typeface="ＭＳ Ｐゴシック" charset="0"/>
                <a:cs typeface="ＭＳ Ｐゴシック" charset="0"/>
              </a:rPr>
              <a:t>Limiteer het zoeken naar een perifeer infuus tot maximaal 5 minuten of twee pogingen. Ga dan over naar IO tenzij in reanimatie setting waar IO primaire keuze is.</a:t>
            </a:r>
          </a:p>
          <a:p>
            <a:r>
              <a:rPr lang="nl-BE" sz="1200" kern="1200" dirty="0">
                <a:solidFill>
                  <a:schemeClr val="tx1"/>
                </a:solidFill>
                <a:effectLst/>
                <a:latin typeface="Times New Roman" pitchFamily="18" charset="0"/>
                <a:ea typeface="ＭＳ Ｐゴシック" charset="0"/>
                <a:cs typeface="ＭＳ Ｐゴシック" charset="0"/>
              </a:rPr>
              <a:t>- Bij vaststellen shock: snelle vochtbolus 10 ml/kg, soms tot 40-60ml/kg nodig in het eerste uur.</a:t>
            </a:r>
          </a:p>
          <a:p>
            <a:r>
              <a:rPr lang="nl-BE" sz="1200" kern="1200" dirty="0">
                <a:solidFill>
                  <a:schemeClr val="tx1"/>
                </a:solidFill>
                <a:effectLst/>
                <a:latin typeface="Times New Roman" pitchFamily="18" charset="0"/>
                <a:ea typeface="ＭＳ Ｐゴシック" charset="0"/>
                <a:cs typeface="ＭＳ Ｐゴシック" charset="0"/>
              </a:rPr>
              <a:t>- Herbeoordeel na elke bolus. Stop als geen tekenen shock meer of als “fluid overload” en/of hartfalen. Combineer kliniek met biochemie en evt POCUS.</a:t>
            </a:r>
          </a:p>
          <a:p>
            <a:r>
              <a:rPr lang="nl-BE" sz="1200" kern="1200" dirty="0">
                <a:solidFill>
                  <a:schemeClr val="tx1"/>
                </a:solidFill>
                <a:effectLst/>
                <a:latin typeface="Times New Roman" pitchFamily="18" charset="0"/>
                <a:ea typeface="ＭＳ Ｐゴシック" charset="0"/>
                <a:cs typeface="ＭＳ Ｐゴシック" charset="0"/>
              </a:rPr>
              <a:t>- Bij meer vochtbolussen overweeg vroeg starten vasoactieve medicatie en respiratoire ondersteuning.</a:t>
            </a:r>
          </a:p>
          <a:p>
            <a:pPr marL="171450" indent="-171450">
              <a:buFontTx/>
              <a:buChar char="-"/>
            </a:pPr>
            <a:r>
              <a:rPr lang="nl-BE" sz="1200" kern="1200" dirty="0">
                <a:solidFill>
                  <a:schemeClr val="tx1"/>
                </a:solidFill>
                <a:effectLst/>
                <a:latin typeface="Times New Roman" pitchFamily="18" charset="0"/>
                <a:ea typeface="ＭＳ Ｐゴシック" charset="0"/>
                <a:cs typeface="ＭＳ Ｐゴシック" charset="0"/>
              </a:rPr>
              <a:t>Gebruik gebalanceerde kristalloïden.</a:t>
            </a:r>
          </a:p>
          <a:p>
            <a:pPr marL="171450" indent="-171450">
              <a:buFontTx/>
              <a:buChar char="-"/>
            </a:pPr>
            <a:endParaRPr lang="nl-BE" sz="1200" kern="1200" dirty="0">
              <a:solidFill>
                <a:schemeClr val="tx1"/>
              </a:solidFill>
              <a:effectLst/>
              <a:latin typeface="Times New Roman" pitchFamily="18" charset="0"/>
              <a:ea typeface="ＭＳ Ｐゴシック" charset="0"/>
              <a:cs typeface="ＭＳ Ｐゴシック" charset="0"/>
            </a:endParaRPr>
          </a:p>
          <a:p>
            <a:pPr marL="171450" indent="-171450">
              <a:buFontTx/>
              <a:buChar char="-"/>
            </a:pPr>
            <a:r>
              <a:rPr lang="nl-BE" sz="1200" kern="1200" dirty="0">
                <a:solidFill>
                  <a:schemeClr val="tx1"/>
                </a:solidFill>
                <a:effectLst/>
                <a:latin typeface="Times New Roman" pitchFamily="18" charset="0"/>
                <a:ea typeface="ＭＳ Ｐゴシック" charset="0"/>
                <a:cs typeface="ＭＳ Ｐゴシック" charset="0"/>
              </a:rPr>
              <a:t>VT protocol is veranderd</a:t>
            </a:r>
          </a:p>
          <a:p>
            <a:endParaRPr lang="en-GB" altLang="en-US" dirty="0"/>
          </a:p>
        </p:txBody>
      </p:sp>
      <p:sp>
        <p:nvSpPr>
          <p:cNvPr id="22532" name="Rectangle 7">
            <a:extLst>
              <a:ext uri="{FF2B5EF4-FFF2-40B4-BE49-F238E27FC236}">
                <a16:creationId xmlns:a16="http://schemas.microsoft.com/office/drawing/2014/main" id="{DC6C42FB-DF37-4B85-9396-4AAE15378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3E5E9B44-1B7E-416C-977A-4C1FEB6B1085}" type="slidenum">
              <a:rPr lang="en-US" altLang="en-US" smtClean="0"/>
              <a:pPr>
                <a:spcBef>
                  <a:spcPct val="0"/>
                </a:spcBef>
              </a:pPr>
              <a:t>5</a:t>
            </a:fld>
            <a:endParaRPr lang="en-US" altLang="en-US"/>
          </a:p>
        </p:txBody>
      </p:sp>
    </p:spTree>
    <p:extLst>
      <p:ext uri="{BB962C8B-B14F-4D97-AF65-F5344CB8AC3E}">
        <p14:creationId xmlns:p14="http://schemas.microsoft.com/office/powerpoint/2010/main" val="148644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8450C7F-EF8F-406D-B3F8-0D5DDFD57C7E}"/>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965D6C7-ABE3-4797-833F-BF70E10CCF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sz="1200" kern="1200" dirty="0">
                <a:solidFill>
                  <a:schemeClr val="tx1"/>
                </a:solidFill>
                <a:effectLst/>
                <a:latin typeface="Times New Roman" pitchFamily="18" charset="0"/>
                <a:ea typeface="ＭＳ Ｐゴシック" charset="0"/>
                <a:cs typeface="ＭＳ Ｐゴシック" charset="0"/>
              </a:rPr>
              <a:t>STATUS EPILEPTICUS</a:t>
            </a:r>
          </a:p>
          <a:p>
            <a:r>
              <a:rPr lang="nl-BE" sz="1200" kern="1200" dirty="0">
                <a:solidFill>
                  <a:schemeClr val="tx1"/>
                </a:solidFill>
                <a:effectLst/>
                <a:latin typeface="Times New Roman" pitchFamily="18" charset="0"/>
                <a:ea typeface="ＭＳ Ｐゴシック" charset="0"/>
                <a:cs typeface="ＭＳ Ｐゴシック" charset="0"/>
              </a:rPr>
              <a:t>- De behandeling van status epilepticus kan wisselen per land en per centrum, maar start in alle gevallen met 2 x een benzodiazepinedoses. Voor het vervolg verwijzen we naar lokale protocollen.</a:t>
            </a:r>
          </a:p>
          <a:p>
            <a:r>
              <a:rPr lang="nl-BE" sz="1200" kern="1200" dirty="0">
                <a:solidFill>
                  <a:schemeClr val="tx1"/>
                </a:solidFill>
                <a:effectLst/>
                <a:latin typeface="Times New Roman" pitchFamily="18" charset="0"/>
                <a:ea typeface="ＭＳ Ｐゴシック" charset="0"/>
                <a:cs typeface="ＭＳ Ｐゴシック" charset="0"/>
              </a:rPr>
              <a:t>- Na uitblijven werking na twee doses benzodiazepines sterke aanbeveling op medicament uit tweede lijn (vb levetiracetam, phenytoïne, valproaat), als werking nog uitblijft kan “ander” medicament uit zelfde groep overwogen worden.</a:t>
            </a:r>
          </a:p>
          <a:p>
            <a:r>
              <a:rPr lang="nl-BE" sz="1200" kern="1200" dirty="0">
                <a:solidFill>
                  <a:schemeClr val="tx1"/>
                </a:solidFill>
                <a:effectLst/>
                <a:latin typeface="Times New Roman" pitchFamily="18" charset="0"/>
                <a:ea typeface="ＭＳ Ｐゴシック" charset="0"/>
                <a:cs typeface="ＭＳ Ｐゴシック" charset="0"/>
              </a:rPr>
              <a:t>- Na max 40 minuten overwegen van “anesthesie” indien ervaring beschikbaar (midazolam continu, ketamine, propofol, …)</a:t>
            </a:r>
          </a:p>
          <a:p>
            <a:endParaRPr lang="en-GB" altLang="en-US" dirty="0"/>
          </a:p>
        </p:txBody>
      </p:sp>
      <p:sp>
        <p:nvSpPr>
          <p:cNvPr id="22532" name="Rectangle 7">
            <a:extLst>
              <a:ext uri="{FF2B5EF4-FFF2-40B4-BE49-F238E27FC236}">
                <a16:creationId xmlns:a16="http://schemas.microsoft.com/office/drawing/2014/main" id="{DC6C42FB-DF37-4B85-9396-4AAE15378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3E5E9B44-1B7E-416C-977A-4C1FEB6B1085}" type="slidenum">
              <a:rPr lang="en-US" altLang="en-US" smtClean="0"/>
              <a:pPr>
                <a:spcBef>
                  <a:spcPct val="0"/>
                </a:spcBef>
              </a:pPr>
              <a:t>6</a:t>
            </a:fld>
            <a:endParaRPr lang="en-US" altLang="en-US"/>
          </a:p>
        </p:txBody>
      </p:sp>
    </p:spTree>
    <p:extLst>
      <p:ext uri="{BB962C8B-B14F-4D97-AF65-F5344CB8AC3E}">
        <p14:creationId xmlns:p14="http://schemas.microsoft.com/office/powerpoint/2010/main" val="953203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a:latin typeface="Tahoma" pitchFamily="34" charset="0"/>
            </a:endParaRPr>
          </a:p>
        </p:txBody>
      </p:sp>
    </p:spTree>
    <p:extLst>
      <p:ext uri="{BB962C8B-B14F-4D97-AF65-F5344CB8AC3E}">
        <p14:creationId xmlns:p14="http://schemas.microsoft.com/office/powerpoint/2010/main" val="359062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8450C7F-EF8F-406D-B3F8-0D5DDFD57C7E}"/>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965D6C7-ABE3-4797-833F-BF70E10CCF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sz="1200" kern="1200" dirty="0">
                <a:solidFill>
                  <a:schemeClr val="tx1"/>
                </a:solidFill>
                <a:effectLst/>
                <a:latin typeface="Times New Roman" pitchFamily="18" charset="0"/>
                <a:ea typeface="ＭＳ Ｐゴシック" charset="0"/>
                <a:cs typeface="ＭＳ Ｐゴシック" charset="0"/>
              </a:rPr>
              <a:t>Bij hemorragische shock (trauma) zo snel als mogelijk over op bloedproducten (RBC + FFP + trombocyten). Permissieve hypotensie (MAP &lt;5e percentiel) kan alleen overwogen worden als er geen geassocieerd hersenletsel is (of risico daarop)</a:t>
            </a:r>
          </a:p>
          <a:p>
            <a:endParaRPr lang="en-GB" altLang="en-US" dirty="0"/>
          </a:p>
          <a:p>
            <a:r>
              <a:rPr lang="nl-BE" sz="1200" kern="1200" dirty="0">
                <a:solidFill>
                  <a:schemeClr val="tx1"/>
                </a:solidFill>
                <a:effectLst/>
                <a:latin typeface="Times New Roman" pitchFamily="18" charset="0"/>
                <a:ea typeface="ＭＳ Ｐゴシック" charset="0"/>
                <a:cs typeface="ＭＳ Ｐゴシック" charset="0"/>
              </a:rPr>
              <a:t>Spoed thoracostomie en naald-thoracocentese gelijkwaardig</a:t>
            </a:r>
          </a:p>
          <a:p>
            <a:pPr marL="171450" indent="-171450">
              <a:buFontTx/>
              <a:buChar char="-"/>
            </a:pPr>
            <a:r>
              <a:rPr lang="nl-BE" sz="1200" kern="1200" dirty="0">
                <a:solidFill>
                  <a:schemeClr val="tx1"/>
                </a:solidFill>
                <a:effectLst/>
                <a:latin typeface="Times New Roman" pitchFamily="18" charset="0"/>
                <a:ea typeface="ＭＳ Ｐゴシック" charset="0"/>
                <a:cs typeface="ＭＳ Ｐゴシック" charset="0"/>
              </a:rPr>
              <a:t>Positie voor beiden voorste axillaire lijn 4e of 5e intercostaal als voorkeur. Tweede IC mid-claviculair blijft bij kinderen acceptabel alternatief.</a:t>
            </a:r>
          </a:p>
          <a:p>
            <a:endParaRPr lang="nl-BE" sz="1200" kern="1200" dirty="0">
              <a:solidFill>
                <a:schemeClr val="tx1"/>
              </a:solidFill>
              <a:effectLst/>
              <a:latin typeface="Times New Roman" pitchFamily="18" charset="0"/>
              <a:ea typeface="ＭＳ Ｐゴシック" charset="0"/>
              <a:cs typeface="ＭＳ Ｐゴシック" charset="0"/>
            </a:endParaRPr>
          </a:p>
          <a:p>
            <a:r>
              <a:rPr lang="nl-BE" sz="1200" kern="1200" dirty="0">
                <a:solidFill>
                  <a:schemeClr val="tx1"/>
                </a:solidFill>
                <a:effectLst/>
                <a:latin typeface="Times New Roman" pitchFamily="18" charset="0"/>
                <a:ea typeface="ＭＳ Ｐゴシック" charset="0"/>
                <a:cs typeface="ＭＳ Ｐゴシック" charset="0"/>
              </a:rPr>
              <a:t>Bij arrest </a:t>
            </a:r>
          </a:p>
          <a:p>
            <a:r>
              <a:rPr lang="nl-BE" sz="1200" kern="1200" dirty="0">
                <a:solidFill>
                  <a:schemeClr val="tx1"/>
                </a:solidFill>
                <a:effectLst/>
                <a:latin typeface="Times New Roman" pitchFamily="18" charset="0"/>
                <a:ea typeface="ＭＳ Ｐゴシック" charset="0"/>
                <a:cs typeface="ＭＳ Ｐゴシック" charset="0"/>
              </a:rPr>
              <a:t>- Bilateraal vinger of tube thoracostomie eerder dan thoracocentese. Naaldthoracocentese acceptabel alternatief bij kinderen.</a:t>
            </a:r>
          </a:p>
          <a:p>
            <a:r>
              <a:rPr lang="nl-BE" sz="1200" kern="1200" dirty="0">
                <a:solidFill>
                  <a:schemeClr val="tx1"/>
                </a:solidFill>
                <a:effectLst/>
                <a:latin typeface="Times New Roman" pitchFamily="18" charset="0"/>
                <a:ea typeface="ＭＳ Ｐゴシック" charset="0"/>
                <a:cs typeface="ＭＳ Ｐゴシック" charset="0"/>
              </a:rPr>
              <a:t>- Bij penetrerend trauma kan bilaterale thoracotomie overwogen worden op spoed (zelden op straat)</a:t>
            </a:r>
          </a:p>
          <a:p>
            <a:r>
              <a:rPr lang="nl-BE" sz="1200" kern="1200" dirty="0">
                <a:solidFill>
                  <a:schemeClr val="tx1"/>
                </a:solidFill>
                <a:effectLst/>
                <a:latin typeface="Times New Roman" pitchFamily="18" charset="0"/>
                <a:ea typeface="ＭＳ Ｐゴシック" charset="0"/>
                <a:cs typeface="ＭＳ Ｐゴシック" charset="0"/>
              </a:rPr>
              <a:t>mits expertise </a:t>
            </a:r>
          </a:p>
          <a:p>
            <a:endParaRPr lang="nl-BE" sz="1200" kern="1200" dirty="0">
              <a:solidFill>
                <a:schemeClr val="tx1"/>
              </a:solidFill>
              <a:effectLst/>
              <a:latin typeface="Times New Roman" pitchFamily="18" charset="0"/>
              <a:ea typeface="ＭＳ Ｐゴシック" charset="0"/>
              <a:cs typeface="ＭＳ Ｐゴシック" charset="0"/>
            </a:endParaRPr>
          </a:p>
          <a:p>
            <a:r>
              <a:rPr lang="nl-BE" sz="1200" kern="1200" dirty="0">
                <a:solidFill>
                  <a:schemeClr val="tx1"/>
                </a:solidFill>
                <a:effectLst/>
                <a:latin typeface="Times New Roman" pitchFamily="18" charset="0"/>
                <a:ea typeface="ＭＳ Ｐゴシック" charset="0"/>
                <a:cs typeface="ＭＳ Ｐゴシック" charset="0"/>
              </a:rPr>
              <a:t>E-CPR (EXTRACORPOREAL LIFE SUPPORT)</a:t>
            </a:r>
          </a:p>
          <a:p>
            <a:r>
              <a:rPr lang="nl-BE" sz="1200" kern="1200" dirty="0">
                <a:solidFill>
                  <a:schemeClr val="tx1"/>
                </a:solidFill>
                <a:effectLst/>
                <a:latin typeface="Times New Roman" pitchFamily="18" charset="0"/>
                <a:ea typeface="ＭＳ Ｐゴシック" charset="0"/>
                <a:cs typeface="ＭＳ Ｐゴシック" charset="0"/>
              </a:rPr>
              <a:t>- Alleen te overwegen bij arrest op spoed of in-hospitaal mits (vermoedelijk) reversibele oorzaak en</a:t>
            </a:r>
          </a:p>
          <a:p>
            <a:r>
              <a:rPr lang="nl-BE" sz="1200" kern="1200" dirty="0">
                <a:solidFill>
                  <a:schemeClr val="tx1"/>
                </a:solidFill>
                <a:effectLst/>
                <a:latin typeface="Times New Roman" pitchFamily="18" charset="0"/>
                <a:ea typeface="ＭＳ Ｐゴシック" charset="0"/>
                <a:cs typeface="ＭＳ Ｐゴシック" charset="0"/>
              </a:rPr>
              <a:t>mits PALS niet leidde tot ROSC. Tevens alleen in die centra die expertise hiervoor hebben.</a:t>
            </a:r>
          </a:p>
          <a:p>
            <a:r>
              <a:rPr lang="nl-BE" sz="1200" kern="1200" dirty="0">
                <a:solidFill>
                  <a:schemeClr val="tx1"/>
                </a:solidFill>
                <a:effectLst/>
                <a:latin typeface="Times New Roman" pitchFamily="18" charset="0"/>
                <a:ea typeface="ＭＳ Ｐゴシック" charset="0"/>
                <a:cs typeface="ＭＳ Ｐゴシック" charset="0"/>
              </a:rPr>
              <a:t>- Prehospitaal te overwegen bij arrest door diepe hypothermie en mits expertise hiervoor ter plekke is.</a:t>
            </a:r>
          </a:p>
          <a:p>
            <a:pPr marL="171450" indent="-171450">
              <a:buFontTx/>
              <a:buChar char="-"/>
            </a:pPr>
            <a:endParaRPr lang="nl-BE" sz="1200" kern="1200" dirty="0">
              <a:solidFill>
                <a:schemeClr val="tx1"/>
              </a:solidFill>
              <a:effectLst/>
              <a:latin typeface="Times New Roman" pitchFamily="18" charset="0"/>
              <a:ea typeface="ＭＳ Ｐゴシック" charset="0"/>
              <a:cs typeface="ＭＳ Ｐゴシック" charset="0"/>
            </a:endParaRPr>
          </a:p>
          <a:p>
            <a:endParaRPr lang="en-GB" altLang="en-US" dirty="0"/>
          </a:p>
        </p:txBody>
      </p:sp>
      <p:sp>
        <p:nvSpPr>
          <p:cNvPr id="22532" name="Rectangle 7">
            <a:extLst>
              <a:ext uri="{FF2B5EF4-FFF2-40B4-BE49-F238E27FC236}">
                <a16:creationId xmlns:a16="http://schemas.microsoft.com/office/drawing/2014/main" id="{DC6C42FB-DF37-4B85-9396-4AAE15378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3E5E9B44-1B7E-416C-977A-4C1FEB6B1085}" type="slidenum">
              <a:rPr lang="en-US" altLang="en-US" smtClean="0"/>
              <a:pPr>
                <a:spcBef>
                  <a:spcPct val="0"/>
                </a:spcBef>
              </a:pPr>
              <a:t>8</a:t>
            </a:fld>
            <a:endParaRPr lang="en-US" altLang="en-US"/>
          </a:p>
        </p:txBody>
      </p:sp>
    </p:spTree>
    <p:extLst>
      <p:ext uri="{BB962C8B-B14F-4D97-AF65-F5344CB8AC3E}">
        <p14:creationId xmlns:p14="http://schemas.microsoft.com/office/powerpoint/2010/main" val="271427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A9A6454-3AAE-4B3C-84A9-4E0B3370270E}"/>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474F1AA9-5784-4A6E-B0F5-D92A793E11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altLang="en-US" sz="1400" b="1"/>
              <a:t>DON’T FORGET TO READ THE NOTES UNDER THE SLIDES!</a:t>
            </a:r>
          </a:p>
          <a:p>
            <a:endParaRPr lang="en-GB" altLang="en-US"/>
          </a:p>
        </p:txBody>
      </p:sp>
      <p:sp>
        <p:nvSpPr>
          <p:cNvPr id="16388" name="Rectangle 7">
            <a:extLst>
              <a:ext uri="{FF2B5EF4-FFF2-40B4-BE49-F238E27FC236}">
                <a16:creationId xmlns:a16="http://schemas.microsoft.com/office/drawing/2014/main" id="{EC30922B-68D1-4000-A203-E6EF1E0B6C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ahoma" panose="020B0604030504040204" pitchFamily="34" charset="0"/>
                <a:ea typeface="MS PGothic" panose="020B0600070205080204" pitchFamily="34" charset="-128"/>
              </a:defRPr>
            </a:lvl1pPr>
            <a:lvl2pPr marL="742950" indent="-285750">
              <a:spcBef>
                <a:spcPct val="30000"/>
              </a:spcBef>
              <a:defRPr sz="1200">
                <a:solidFill>
                  <a:schemeClr val="tx1"/>
                </a:solidFill>
                <a:latin typeface="Tahoma" panose="020B0604030504040204" pitchFamily="34" charset="0"/>
                <a:ea typeface="MS PGothic" panose="020B0600070205080204" pitchFamily="34" charset="-128"/>
              </a:defRPr>
            </a:lvl2pPr>
            <a:lvl3pPr marL="1143000" indent="-228600">
              <a:spcBef>
                <a:spcPct val="30000"/>
              </a:spcBef>
              <a:defRPr sz="1200">
                <a:solidFill>
                  <a:schemeClr val="tx1"/>
                </a:solidFill>
                <a:latin typeface="Tahoma" panose="020B0604030504040204" pitchFamily="34" charset="0"/>
                <a:ea typeface="MS PGothic" panose="020B0600070205080204" pitchFamily="34" charset="-128"/>
              </a:defRPr>
            </a:lvl3pPr>
            <a:lvl4pPr marL="1600200" indent="-228600">
              <a:spcBef>
                <a:spcPct val="30000"/>
              </a:spcBef>
              <a:defRPr sz="1200">
                <a:solidFill>
                  <a:schemeClr val="tx1"/>
                </a:solidFill>
                <a:latin typeface="Tahoma" panose="020B0604030504040204" pitchFamily="34" charset="0"/>
                <a:ea typeface="MS PGothic" panose="020B0600070205080204" pitchFamily="34" charset="-128"/>
              </a:defRPr>
            </a:lvl4pPr>
            <a:lvl5pPr marL="2057400" indent="-228600">
              <a:spcBef>
                <a:spcPct val="30000"/>
              </a:spcBef>
              <a:defRPr sz="12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ahoma" panose="020B0604030504040204" pitchFamily="34" charset="0"/>
                <a:ea typeface="MS PGothic" panose="020B0600070205080204" pitchFamily="34" charset="-128"/>
              </a:defRPr>
            </a:lvl9pPr>
          </a:lstStyle>
          <a:p>
            <a:pPr>
              <a:spcBef>
                <a:spcPct val="0"/>
              </a:spcBef>
            </a:pPr>
            <a:r>
              <a:rPr lang="en-US" altLang="en-US"/>
              <a:t>APLS 6e Cardiac Arrest: </a:t>
            </a:r>
            <a:fld id="{D5A534A6-B0D6-4820-8A65-4283A6891CB8}"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defRPr/>
            </a:pPr>
            <a:endParaRPr kumimoji="1" lang="en-US" altLang="en-US"/>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defRPr/>
            </a:pPr>
            <a:endParaRPr kumimoji="1" lang="en-US" altLang="en-US"/>
          </a:p>
        </p:txBody>
      </p:sp>
      <p:grpSp>
        <p:nvGrpSpPr>
          <p:cNvPr id="6" name="Group 17"/>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GB" altLang="en-US"/>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GB" altLang="en-US"/>
            </a:p>
          </p:txBody>
        </p:sp>
      </p:grpSp>
      <p:sp>
        <p:nvSpPr>
          <p:cNvPr id="9" name="Rectangle 12"/>
          <p:cNvSpPr>
            <a:spLocks noChangeArrowheads="1"/>
          </p:cNvSpPr>
          <p:nvPr/>
        </p:nvSpPr>
        <p:spPr bwMode="auto">
          <a:xfrm rot="16200000">
            <a:off x="-2630487" y="3646488"/>
            <a:ext cx="57705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kumimoji="1" lang="en-US" altLang="en-US" sz="3200" b="1">
                <a:solidFill>
                  <a:schemeClr val="bg1"/>
                </a:solidFill>
                <a:latin typeface="Arial" charset="0"/>
              </a:rPr>
              <a:t>Advanced Life Support Group</a:t>
            </a:r>
            <a:endParaRPr kumimoji="1" lang="en-US" altLang="en-US" sz="3200">
              <a:solidFill>
                <a:schemeClr val="bg1"/>
              </a:solidFill>
            </a:endParaRPr>
          </a:p>
        </p:txBody>
      </p:sp>
      <p:sp>
        <p:nvSpPr>
          <p:cNvPr id="10" name="Rectangle 13"/>
          <p:cNvSpPr>
            <a:spLocks noChangeArrowheads="1"/>
          </p:cNvSpPr>
          <p:nvPr/>
        </p:nvSpPr>
        <p:spPr bwMode="auto">
          <a:xfrm>
            <a:off x="4100513" y="3019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GB" altLang="en-US"/>
          </a:p>
        </p:txBody>
      </p:sp>
      <p:pic>
        <p:nvPicPr>
          <p:cNvPr id="11" name="Picture 16" descr="alsg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0288" y="5853113"/>
            <a:ext cx="176371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04"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307211"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12" name="Rectangle 8"/>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en-US"/>
          </a:p>
        </p:txBody>
      </p:sp>
      <p:sp>
        <p:nvSpPr>
          <p:cNvPr id="13" name="Rectangle 9"/>
          <p:cNvSpPr>
            <a:spLocks noGrp="1" noChangeArrowheads="1"/>
          </p:cNvSpPr>
          <p:nvPr>
            <p:ph type="ftr" sz="quarter" idx="11"/>
          </p:nvPr>
        </p:nvSpPr>
        <p:spPr>
          <a:xfrm>
            <a:off x="5195888" y="6553200"/>
            <a:ext cx="3279775" cy="304800"/>
          </a:xfrm>
        </p:spPr>
        <p:txBody>
          <a:bodyPr/>
          <a:lstStyle>
            <a:lvl1pPr algn="r">
              <a:defRPr/>
            </a:lvl1pPr>
          </a:lstStyle>
          <a:p>
            <a:pPr>
              <a:defRPr/>
            </a:pPr>
            <a:endParaRPr lang="en-US"/>
          </a:p>
        </p:txBody>
      </p:sp>
      <p:sp>
        <p:nvSpPr>
          <p:cNvPr id="14" name="Rectangle 10"/>
          <p:cNvSpPr>
            <a:spLocks noGrp="1" noChangeArrowheads="1"/>
          </p:cNvSpPr>
          <p:nvPr>
            <p:ph type="sldNum" sz="quarter" idx="12"/>
          </p:nvPr>
        </p:nvSpPr>
        <p:spPr>
          <a:xfrm>
            <a:off x="9525" y="6359525"/>
            <a:ext cx="587375" cy="488950"/>
          </a:xfrm>
        </p:spPr>
        <p:txBody>
          <a:bodyPr anchorCtr="0"/>
          <a:lstStyle>
            <a:lvl1pPr>
              <a:defRPr/>
            </a:lvl1pPr>
          </a:lstStyle>
          <a:p>
            <a:pPr>
              <a:defRPr/>
            </a:pPr>
            <a:fld id="{72BB8A03-7D4E-AB40-8DF3-30F863712BE7}" type="slidenum">
              <a:rPr lang="en-US" altLang="en-US"/>
              <a:pPr>
                <a:defRPr/>
              </a:pPr>
              <a:t>‹nr.›</a:t>
            </a:fld>
            <a:endParaRPr lang="en-US" altLang="en-US"/>
          </a:p>
        </p:txBody>
      </p:sp>
    </p:spTree>
    <p:extLst>
      <p:ext uri="{BB962C8B-B14F-4D97-AF65-F5344CB8AC3E}">
        <p14:creationId xmlns:p14="http://schemas.microsoft.com/office/powerpoint/2010/main" val="608412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11A6253-40A2-044C-801C-26584544B732}" type="slidenum">
              <a:rPr lang="en-US" altLang="en-US"/>
              <a:pPr>
                <a:defRPr/>
              </a:pPr>
              <a:t>‹nr.›</a:t>
            </a:fld>
            <a:endParaRPr lang="en-US" altLang="en-US"/>
          </a:p>
        </p:txBody>
      </p:sp>
    </p:spTree>
    <p:extLst>
      <p:ext uri="{BB962C8B-B14F-4D97-AF65-F5344CB8AC3E}">
        <p14:creationId xmlns:p14="http://schemas.microsoft.com/office/powerpoint/2010/main" val="107302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0257ED5-D69F-034E-922B-60A2257F0731}" type="slidenum">
              <a:rPr lang="en-US" altLang="en-US"/>
              <a:pPr>
                <a:defRPr/>
              </a:pPr>
              <a:t>‹nr.›</a:t>
            </a:fld>
            <a:endParaRPr lang="en-US" altLang="en-US"/>
          </a:p>
        </p:txBody>
      </p:sp>
    </p:spTree>
    <p:extLst>
      <p:ext uri="{BB962C8B-B14F-4D97-AF65-F5344CB8AC3E}">
        <p14:creationId xmlns:p14="http://schemas.microsoft.com/office/powerpoint/2010/main" val="190779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2362200"/>
            <a:ext cx="39243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91100" y="2362200"/>
            <a:ext cx="39243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20B8611-F674-CD4D-85E7-2FC9473342EA}" type="slidenum">
              <a:rPr lang="en-US" altLang="en-US"/>
              <a:pPr>
                <a:defRPr/>
              </a:pPr>
              <a:t>‹nr.›</a:t>
            </a:fld>
            <a:endParaRPr lang="en-US" altLang="en-US"/>
          </a:p>
        </p:txBody>
      </p:sp>
    </p:spTree>
    <p:extLst>
      <p:ext uri="{BB962C8B-B14F-4D97-AF65-F5344CB8AC3E}">
        <p14:creationId xmlns:p14="http://schemas.microsoft.com/office/powerpoint/2010/main" val="279476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7" descr="ALSG_PPT_Template.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a:solidFill>
                  <a:schemeClr val="bg1"/>
                </a:solidFill>
                <a:latin typeface="Verdana" charset="0"/>
                <a:ea typeface="Verdana" charset="0"/>
                <a:cs typeface="Verdana" charset="0"/>
              </a:rPr>
              <a:t>© ALSG, 2012</a:t>
            </a:r>
          </a:p>
        </p:txBody>
      </p:sp>
    </p:spTree>
    <p:extLst>
      <p:ext uri="{BB962C8B-B14F-4D97-AF65-F5344CB8AC3E}">
        <p14:creationId xmlns:p14="http://schemas.microsoft.com/office/powerpoint/2010/main" val="1425143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7" descr="ALSG_PPT_Template.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a:solidFill>
                  <a:schemeClr val="bg1"/>
                </a:solidFill>
                <a:latin typeface="Verdana" charset="0"/>
                <a:ea typeface="Verdana" charset="0"/>
                <a:cs typeface="Verdana" charset="0"/>
              </a:rPr>
              <a:t>© ALSG, 2012</a:t>
            </a:r>
          </a:p>
        </p:txBody>
      </p:sp>
    </p:spTree>
    <p:extLst>
      <p:ext uri="{BB962C8B-B14F-4D97-AF65-F5344CB8AC3E}">
        <p14:creationId xmlns:p14="http://schemas.microsoft.com/office/powerpoint/2010/main" val="149984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7" descr="ALSG_PPT_Template.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5796136" y="6237312"/>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chemeClr val="bg1"/>
                </a:solidFill>
                <a:latin typeface="Verdana" charset="0"/>
                <a:ea typeface="Verdana" charset="0"/>
                <a:cs typeface="Verdana" charset="0"/>
              </a:rPr>
              <a:t>© ALSG, 2023</a:t>
            </a:r>
          </a:p>
        </p:txBody>
      </p:sp>
    </p:spTree>
    <p:extLst>
      <p:ext uri="{BB962C8B-B14F-4D97-AF65-F5344CB8AC3E}">
        <p14:creationId xmlns:p14="http://schemas.microsoft.com/office/powerpoint/2010/main" val="660251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4" name="Picture 2"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Verdana" charset="0"/>
                <a:ea typeface="Verdana" charset="0"/>
                <a:cs typeface="Verdana" charset="0"/>
              </a:rPr>
              <a:t>© ALSG, 2023</a:t>
            </a:r>
          </a:p>
        </p:txBody>
      </p:sp>
      <p:sp>
        <p:nvSpPr>
          <p:cNvPr id="6" name="Title 1"/>
          <p:cNvSpPr>
            <a:spLocks noGrp="1"/>
          </p:cNvSpPr>
          <p:nvPr>
            <p:ph type="ctrTitle"/>
          </p:nvPr>
        </p:nvSpPr>
        <p:spPr>
          <a:xfrm>
            <a:off x="685800" y="2130425"/>
            <a:ext cx="7772400" cy="1470025"/>
          </a:xfrm>
          <a:prstGeom prst="rect">
            <a:avLst/>
          </a:prstGeom>
        </p:spPr>
        <p:txBody>
          <a:bodyPr/>
          <a:lstStyle>
            <a:lvl1pPr>
              <a:defRPr b="1" i="0">
                <a:solidFill>
                  <a:srgbClr val="2E5796"/>
                </a:solidFill>
                <a:latin typeface="Myriad Pro"/>
                <a:cs typeface="Myriad Pro"/>
              </a:defRPr>
            </a:lvl1pPr>
          </a:lstStyle>
          <a:p>
            <a:r>
              <a:rPr lang="en-GB"/>
              <a:t>Click to edit Master title style</a:t>
            </a:r>
            <a:endParaRPr lang="en-US" dirty="0"/>
          </a:p>
        </p:txBody>
      </p:sp>
      <p:sp>
        <p:nvSpPr>
          <p:cNvPr id="7"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solidFill>
                  <a:schemeClr val="tx1"/>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805460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2"/>
          <p:cNvCxnSpPr>
            <a:cxnSpLocks noChangeShapeType="1"/>
          </p:cNvCxnSpPr>
          <p:nvPr/>
        </p:nvCxnSpPr>
        <p:spPr bwMode="auto">
          <a:xfrm flipH="1">
            <a:off x="468313" y="3933825"/>
            <a:ext cx="777557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sp>
        <p:nvSpPr>
          <p:cNvPr id="6" name="TextBox 5"/>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Verdana" charset="0"/>
                <a:ea typeface="Verdana" charset="0"/>
                <a:cs typeface="Verdana" charset="0"/>
              </a:rPr>
              <a:t>© ALSG, 2023</a:t>
            </a:r>
          </a:p>
        </p:txBody>
      </p:sp>
      <p:sp>
        <p:nvSpPr>
          <p:cNvPr id="2" name="Title 1"/>
          <p:cNvSpPr>
            <a:spLocks noGrp="1"/>
          </p:cNvSpPr>
          <p:nvPr>
            <p:ph type="title"/>
          </p:nvPr>
        </p:nvSpPr>
        <p:spPr>
          <a:xfrm>
            <a:off x="467544" y="3939133"/>
            <a:ext cx="7772400" cy="1362075"/>
          </a:xfrm>
          <a:prstGeom prst="rect">
            <a:avLst/>
          </a:prstGeom>
        </p:spPr>
        <p:txBody>
          <a:bodyPr vert="horz" anchor="t"/>
          <a:lstStyle>
            <a:lvl1pPr algn="l">
              <a:defRPr sz="3200" b="1" i="0" cap="all">
                <a:solidFill>
                  <a:srgbClr val="2E5796"/>
                </a:solidFill>
                <a:latin typeface="Tahoma" charset="0"/>
                <a:ea typeface="Tahoma" charset="0"/>
                <a:cs typeface="Tahoma" charset="0"/>
              </a:defRPr>
            </a:lvl1pPr>
          </a:lstStyle>
          <a:p>
            <a:r>
              <a:rPr lang="en-GB"/>
              <a:t>Click to edit Master title style</a:t>
            </a:r>
            <a:endParaRPr lang="en-US" dirty="0"/>
          </a:p>
        </p:txBody>
      </p:sp>
      <p:sp>
        <p:nvSpPr>
          <p:cNvPr id="3" name="Text Placeholder 2"/>
          <p:cNvSpPr>
            <a:spLocks noGrp="1"/>
          </p:cNvSpPr>
          <p:nvPr>
            <p:ph type="body" idx="1"/>
          </p:nvPr>
        </p:nvSpPr>
        <p:spPr>
          <a:xfrm>
            <a:off x="467544" y="2426965"/>
            <a:ext cx="7772400" cy="1500187"/>
          </a:xfrm>
          <a:prstGeom prst="rect">
            <a:avLst/>
          </a:prstGeom>
        </p:spPr>
        <p:txBody>
          <a:bodyPr vert="horz" anchor="b"/>
          <a:lstStyle>
            <a:lvl1pPr marL="0" indent="0">
              <a:buNone/>
              <a:defRPr sz="2000" b="0" i="0">
                <a:latin typeface="Tahoma" charset="0"/>
                <a:ea typeface="Tahoma" charset="0"/>
                <a:cs typeface="Tahoma"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789566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Verdana" charset="0"/>
                <a:ea typeface="Verdana" charset="0"/>
                <a:cs typeface="Verdana" charset="0"/>
              </a:rPr>
              <a:t>© ALSG, 2023</a:t>
            </a:r>
          </a:p>
        </p:txBody>
      </p:sp>
      <p:sp>
        <p:nvSpPr>
          <p:cNvPr id="2" name="Title 1"/>
          <p:cNvSpPr>
            <a:spLocks noGrp="1"/>
          </p:cNvSpPr>
          <p:nvPr>
            <p:ph type="title"/>
          </p:nvPr>
        </p:nvSpPr>
        <p:spPr>
          <a:xfrm>
            <a:off x="467544" y="332656"/>
            <a:ext cx="8229600" cy="634082"/>
          </a:xfrm>
          <a:prstGeom prst="rect">
            <a:avLst/>
          </a:prstGeom>
        </p:spPr>
        <p:txBody>
          <a:bodyPr vert="horz"/>
          <a:lstStyle>
            <a:lvl1pPr algn="l">
              <a:defRPr sz="3200" b="1" i="0">
                <a:solidFill>
                  <a:srgbClr val="2E5796"/>
                </a:solidFill>
                <a:latin typeface="Tahoma" charset="0"/>
                <a:ea typeface="Tahoma" charset="0"/>
                <a:cs typeface="Tahoma" charset="0"/>
              </a:defRPr>
            </a:lvl1pPr>
          </a:lstStyle>
          <a:p>
            <a:r>
              <a:rPr lang="en-GB"/>
              <a:t>Click to edit Master title style</a:t>
            </a:r>
            <a:endParaRPr lang="en-US" dirty="0"/>
          </a:p>
        </p:txBody>
      </p:sp>
      <p:sp>
        <p:nvSpPr>
          <p:cNvPr id="3" name="Content Placeholder 2"/>
          <p:cNvSpPr>
            <a:spLocks noGrp="1"/>
          </p:cNvSpPr>
          <p:nvPr>
            <p:ph idx="1"/>
          </p:nvPr>
        </p:nvSpPr>
        <p:spPr>
          <a:xfrm>
            <a:off x="467544" y="1038747"/>
            <a:ext cx="8229600" cy="4032448"/>
          </a:xfrm>
          <a:prstGeom prst="rect">
            <a:avLst/>
          </a:prstGeom>
        </p:spPr>
        <p:txBody>
          <a:bodyPr vert="horz"/>
          <a:lstStyle>
            <a:lvl1pPr marL="457200" indent="-457200">
              <a:buClr>
                <a:srgbClr val="3657A7"/>
              </a:buClr>
              <a:buFont typeface="Arial"/>
              <a:buChar char="•"/>
              <a:defRPr sz="2800" b="0" i="0">
                <a:latin typeface="Tahoma" charset="0"/>
                <a:ea typeface="Tahoma" charset="0"/>
                <a:cs typeface="Tahoma" charset="0"/>
              </a:defRPr>
            </a:lvl1pPr>
            <a:lvl2pPr marL="914400" indent="-457200">
              <a:buClr>
                <a:srgbClr val="3657A7"/>
              </a:buClr>
              <a:buFont typeface="Arial"/>
              <a:buChar char="•"/>
              <a:defRPr sz="2400" b="0" i="0">
                <a:latin typeface="Tahoma" charset="0"/>
                <a:ea typeface="Tahoma" charset="0"/>
                <a:cs typeface="Tahoma" charset="0"/>
              </a:defRPr>
            </a:lvl2pPr>
            <a:lvl3pPr marL="1257300" indent="-342900">
              <a:buClr>
                <a:srgbClr val="3657A7"/>
              </a:buClr>
              <a:buFont typeface="Arial"/>
              <a:buChar char="•"/>
              <a:defRPr sz="2200" b="0" i="0">
                <a:latin typeface="Tahoma" charset="0"/>
                <a:ea typeface="Tahoma" charset="0"/>
                <a:cs typeface="Tahoma" charset="0"/>
              </a:defRPr>
            </a:lvl3pPr>
            <a:lvl4pPr marL="1714500" indent="-342900">
              <a:buClr>
                <a:srgbClr val="3657A7"/>
              </a:buClr>
              <a:buFont typeface="Arial"/>
              <a:buChar char="•"/>
              <a:defRPr sz="2000" b="0" i="0">
                <a:latin typeface="Tahoma" charset="0"/>
                <a:ea typeface="Tahoma" charset="0"/>
                <a:cs typeface="Tahoma" charset="0"/>
              </a:defRPr>
            </a:lvl4pPr>
            <a:lvl5pPr marL="2171700" indent="-342900">
              <a:buClr>
                <a:srgbClr val="3657A7"/>
              </a:buClr>
              <a:buFont typeface="Arial"/>
              <a:buChar char="•"/>
              <a:defRPr sz="1800" b="0" i="0">
                <a:latin typeface="Tahoma" charset="0"/>
                <a:ea typeface="Tahoma" charset="0"/>
                <a:cs typeface="Tahom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731974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Verdana" charset="0"/>
                <a:ea typeface="Verdana" charset="0"/>
                <a:cs typeface="Verdana" charset="0"/>
              </a:rPr>
              <a:t>© ALSG, 2023</a:t>
            </a:r>
          </a:p>
        </p:txBody>
      </p:sp>
      <p:sp>
        <p:nvSpPr>
          <p:cNvPr id="2" name="Title 1"/>
          <p:cNvSpPr>
            <a:spLocks noGrp="1"/>
          </p:cNvSpPr>
          <p:nvPr>
            <p:ph type="title"/>
          </p:nvPr>
        </p:nvSpPr>
        <p:spPr>
          <a:xfrm>
            <a:off x="457200" y="274638"/>
            <a:ext cx="8229600" cy="1143000"/>
          </a:xfrm>
          <a:prstGeom prst="rect">
            <a:avLst/>
          </a:prstGeom>
        </p:spPr>
        <p:txBody>
          <a:bodyPr vert="horz"/>
          <a:lstStyle>
            <a:lvl1pPr algn="l">
              <a:defRPr sz="3200" b="1" i="0">
                <a:solidFill>
                  <a:srgbClr val="2E5796"/>
                </a:solidFill>
                <a:latin typeface="Tahoma" charset="0"/>
                <a:ea typeface="Tahoma" charset="0"/>
                <a:cs typeface="Tahoma" charset="0"/>
              </a:defRPr>
            </a:lvl1pPr>
          </a:lstStyle>
          <a:p>
            <a:r>
              <a:rPr lang="en-GB"/>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marL="342900" indent="-342900">
              <a:buClr>
                <a:srgbClr val="3657A7"/>
              </a:buClr>
              <a:buFont typeface="Arial"/>
              <a:buChar char="•"/>
              <a:defRPr sz="2800" b="0" i="0">
                <a:latin typeface="Tahoma" charset="0"/>
                <a:ea typeface="Tahoma" charset="0"/>
                <a:cs typeface="Tahoma" charset="0"/>
              </a:defRPr>
            </a:lvl1pPr>
            <a:lvl2pPr marL="742950" indent="-285750">
              <a:buClr>
                <a:srgbClr val="3657A7"/>
              </a:buClr>
              <a:buFont typeface="Arial"/>
              <a:buChar char="•"/>
              <a:defRPr sz="2400" b="0" i="0">
                <a:latin typeface="Tahoma" charset="0"/>
                <a:ea typeface="Tahoma" charset="0"/>
                <a:cs typeface="Tahoma" charset="0"/>
              </a:defRPr>
            </a:lvl2pPr>
            <a:lvl3pPr marL="1143000" indent="-228600">
              <a:buClr>
                <a:srgbClr val="3657A7"/>
              </a:buClr>
              <a:buFont typeface="Arial"/>
              <a:buChar char="•"/>
              <a:defRPr sz="2000" b="0" i="0">
                <a:latin typeface="Tahoma" charset="0"/>
                <a:ea typeface="Tahoma" charset="0"/>
                <a:cs typeface="Tahoma" charset="0"/>
              </a:defRPr>
            </a:lvl3pPr>
            <a:lvl4pPr marL="1600200" indent="-228600">
              <a:buClr>
                <a:srgbClr val="3657A7"/>
              </a:buClr>
              <a:buFont typeface="Arial"/>
              <a:buChar char="•"/>
              <a:defRPr sz="1800" b="0" i="0">
                <a:latin typeface="Tahoma" charset="0"/>
                <a:ea typeface="Tahoma" charset="0"/>
                <a:cs typeface="Tahoma" charset="0"/>
              </a:defRPr>
            </a:lvl4pPr>
            <a:lvl5pPr marL="2057400" indent="-228600">
              <a:buClr>
                <a:srgbClr val="3657A7"/>
              </a:buClr>
              <a:buFont typeface="Arial"/>
              <a:buChar char="•"/>
              <a:defRPr sz="1800" b="0" i="0">
                <a:latin typeface="Tahoma" charset="0"/>
                <a:ea typeface="Tahoma" charset="0"/>
                <a:cs typeface="Tahoma"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marL="342900" indent="-342900">
              <a:buClr>
                <a:srgbClr val="3657A7"/>
              </a:buClr>
              <a:buFont typeface="Arial"/>
              <a:buChar char="•"/>
              <a:defRPr sz="2800" b="0" i="0">
                <a:latin typeface="Tahoma" charset="0"/>
                <a:ea typeface="Tahoma" charset="0"/>
                <a:cs typeface="Tahoma" charset="0"/>
              </a:defRPr>
            </a:lvl1pPr>
            <a:lvl2pPr marL="742950" indent="-285750">
              <a:buClr>
                <a:srgbClr val="3657A7"/>
              </a:buClr>
              <a:buFont typeface="Arial"/>
              <a:buChar char="•"/>
              <a:defRPr sz="2400" b="0" i="0">
                <a:latin typeface="Tahoma" charset="0"/>
                <a:ea typeface="Tahoma" charset="0"/>
                <a:cs typeface="Tahoma" charset="0"/>
              </a:defRPr>
            </a:lvl2pPr>
            <a:lvl3pPr marL="1143000" indent="-228600">
              <a:buClr>
                <a:srgbClr val="3657A7"/>
              </a:buClr>
              <a:buFont typeface="Arial"/>
              <a:buChar char="•"/>
              <a:defRPr sz="2000" b="0" i="0">
                <a:latin typeface="Tahoma" charset="0"/>
                <a:ea typeface="Tahoma" charset="0"/>
                <a:cs typeface="Tahoma" charset="0"/>
              </a:defRPr>
            </a:lvl3pPr>
            <a:lvl4pPr marL="1600200" indent="-228600">
              <a:buClr>
                <a:srgbClr val="3657A7"/>
              </a:buClr>
              <a:buFont typeface="Arial"/>
              <a:buChar char="•"/>
              <a:defRPr sz="1800" b="0" i="0">
                <a:latin typeface="Tahoma" charset="0"/>
                <a:ea typeface="Tahoma" charset="0"/>
                <a:cs typeface="Tahoma" charset="0"/>
              </a:defRPr>
            </a:lvl4pPr>
            <a:lvl5pPr marL="2057400" indent="-228600">
              <a:buClr>
                <a:srgbClr val="3657A7"/>
              </a:buClr>
              <a:buFont typeface="Arial"/>
              <a:buChar char="•"/>
              <a:defRPr sz="1800" b="0" i="0">
                <a:latin typeface="Tahoma" charset="0"/>
                <a:ea typeface="Tahoma" charset="0"/>
                <a:cs typeface="Tahoma"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161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EAC4CAF-AEB1-0740-82FE-BCA928D0FD80}" type="slidenum">
              <a:rPr lang="en-US" altLang="en-US"/>
              <a:pPr>
                <a:defRPr/>
              </a:pPr>
              <a:t>‹nr.›</a:t>
            </a:fld>
            <a:endParaRPr lang="en-US" altLang="en-US"/>
          </a:p>
        </p:txBody>
      </p:sp>
    </p:spTree>
    <p:extLst>
      <p:ext uri="{BB962C8B-B14F-4D97-AF65-F5344CB8AC3E}">
        <p14:creationId xmlns:p14="http://schemas.microsoft.com/office/powerpoint/2010/main" val="1888575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Verdana" charset="0"/>
                <a:ea typeface="Verdana" charset="0"/>
                <a:cs typeface="Verdana" charset="0"/>
              </a:rPr>
              <a:t>© ALSG, 2023</a:t>
            </a:r>
          </a:p>
        </p:txBody>
      </p:sp>
      <p:sp>
        <p:nvSpPr>
          <p:cNvPr id="2" name="Title 1"/>
          <p:cNvSpPr>
            <a:spLocks noGrp="1"/>
          </p:cNvSpPr>
          <p:nvPr>
            <p:ph type="title"/>
          </p:nvPr>
        </p:nvSpPr>
        <p:spPr>
          <a:xfrm>
            <a:off x="457200" y="274638"/>
            <a:ext cx="8229600" cy="706090"/>
          </a:xfrm>
          <a:prstGeom prst="rect">
            <a:avLst/>
          </a:prstGeom>
        </p:spPr>
        <p:txBody>
          <a:bodyPr vert="horz"/>
          <a:lstStyle>
            <a:lvl1pPr algn="l">
              <a:defRPr sz="3200" b="1" i="0">
                <a:solidFill>
                  <a:srgbClr val="2E5796"/>
                </a:solidFill>
                <a:latin typeface="Tahoma" charset="0"/>
                <a:ea typeface="Tahoma" charset="0"/>
                <a:cs typeface="Tahoma" charset="0"/>
              </a:defRPr>
            </a:lvl1pPr>
          </a:lstStyle>
          <a:p>
            <a:r>
              <a:rPr lang="en-GB"/>
              <a:t>Click to edit Master title style</a:t>
            </a:r>
            <a:endParaRPr lang="en-US" dirty="0"/>
          </a:p>
        </p:txBody>
      </p:sp>
    </p:spTree>
    <p:extLst>
      <p:ext uri="{BB962C8B-B14F-4D97-AF65-F5344CB8AC3E}">
        <p14:creationId xmlns:p14="http://schemas.microsoft.com/office/powerpoint/2010/main" val="1789201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Verdana" charset="0"/>
                <a:ea typeface="Verdana" charset="0"/>
                <a:cs typeface="Verdana" charset="0"/>
              </a:rPr>
              <a:t>© ALSG, 2023</a:t>
            </a:r>
          </a:p>
        </p:txBody>
      </p:sp>
    </p:spTree>
    <p:extLst>
      <p:ext uri="{BB962C8B-B14F-4D97-AF65-F5344CB8AC3E}">
        <p14:creationId xmlns:p14="http://schemas.microsoft.com/office/powerpoint/2010/main" val="2038190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Verdana" charset="0"/>
                <a:ea typeface="Verdana" charset="0"/>
                <a:cs typeface="Verdana" charset="0"/>
              </a:rPr>
              <a:t>© ALSG, 2023</a:t>
            </a:r>
          </a:p>
        </p:txBody>
      </p:sp>
      <p:sp>
        <p:nvSpPr>
          <p:cNvPr id="2" name="Title 1"/>
          <p:cNvSpPr>
            <a:spLocks noGrp="1"/>
          </p:cNvSpPr>
          <p:nvPr>
            <p:ph type="title"/>
          </p:nvPr>
        </p:nvSpPr>
        <p:spPr>
          <a:xfrm>
            <a:off x="457200" y="273050"/>
            <a:ext cx="3008313" cy="1162050"/>
          </a:xfrm>
          <a:prstGeom prst="rect">
            <a:avLst/>
          </a:prstGeom>
        </p:spPr>
        <p:txBody>
          <a:bodyPr vert="horz" anchor="b"/>
          <a:lstStyle>
            <a:lvl1pPr algn="l">
              <a:defRPr sz="2400" b="1" i="0">
                <a:solidFill>
                  <a:srgbClr val="2E5796"/>
                </a:solidFill>
                <a:latin typeface="Myriad Pro"/>
                <a:cs typeface="Myriad Pro"/>
              </a:defRPr>
            </a:lvl1pPr>
          </a:lstStyle>
          <a:p>
            <a:r>
              <a:rPr lang="en-GB"/>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solidFill>
                  <a:srgbClr val="2E5796"/>
                </a:solidFill>
                <a:latin typeface="Arial"/>
                <a:cs typeface="Arial"/>
              </a:defRPr>
            </a:lvl1pPr>
            <a:lvl2pPr>
              <a:defRPr sz="2800">
                <a:solidFill>
                  <a:srgbClr val="2E5796"/>
                </a:solidFill>
                <a:latin typeface="Arial"/>
                <a:cs typeface="Arial"/>
              </a:defRPr>
            </a:lvl2pPr>
            <a:lvl3pPr>
              <a:defRPr sz="2400">
                <a:solidFill>
                  <a:srgbClr val="2E5796"/>
                </a:solidFill>
                <a:latin typeface="Arial"/>
                <a:cs typeface="Arial"/>
              </a:defRPr>
            </a:lvl3pPr>
            <a:lvl4pPr>
              <a:defRPr sz="2000">
                <a:solidFill>
                  <a:srgbClr val="2E5796"/>
                </a:solidFill>
                <a:latin typeface="Arial"/>
                <a:cs typeface="Arial"/>
              </a:defRPr>
            </a:lvl4pPr>
            <a:lvl5pPr>
              <a:defRPr sz="2000">
                <a:solidFill>
                  <a:srgbClr val="2E5796"/>
                </a:solidFill>
                <a:latin typeface="Arial"/>
                <a:cs typeface="Aria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0" i="0">
                <a:latin typeface="Myriad Pro"/>
                <a:cs typeface="Myriad Pro"/>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35034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ALSG_PPT_Template 2.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2"/>
          <p:cNvCxnSpPr>
            <a:cxnSpLocks noChangeShapeType="1"/>
          </p:cNvCxnSpPr>
          <p:nvPr/>
        </p:nvCxnSpPr>
        <p:spPr bwMode="auto">
          <a:xfrm flipH="1">
            <a:off x="3059113" y="5084763"/>
            <a:ext cx="54737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sp>
        <p:nvSpPr>
          <p:cNvPr id="7" name="TextBox 6"/>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rgbClr val="2F70C8"/>
                </a:solidFill>
                <a:latin typeface="Myriad Pro" charset="0"/>
              </a:rPr>
              <a:t>© ALSG, 2023</a:t>
            </a:r>
          </a:p>
        </p:txBody>
      </p:sp>
      <p:sp>
        <p:nvSpPr>
          <p:cNvPr id="2" name="Title 1"/>
          <p:cNvSpPr>
            <a:spLocks noGrp="1"/>
          </p:cNvSpPr>
          <p:nvPr>
            <p:ph type="title"/>
          </p:nvPr>
        </p:nvSpPr>
        <p:spPr>
          <a:xfrm>
            <a:off x="3046040" y="4518446"/>
            <a:ext cx="5486400" cy="566738"/>
          </a:xfrm>
          <a:prstGeom prst="rect">
            <a:avLst/>
          </a:prstGeom>
        </p:spPr>
        <p:txBody>
          <a:bodyPr vert="horz" anchor="b"/>
          <a:lstStyle>
            <a:lvl1pPr algn="l">
              <a:defRPr sz="2000" b="1" i="0">
                <a:solidFill>
                  <a:srgbClr val="3657A7"/>
                </a:solidFill>
                <a:latin typeface="Verdana" charset="0"/>
                <a:ea typeface="Verdana" charset="0"/>
                <a:cs typeface="Verdana" charset="0"/>
              </a:defRPr>
            </a:lvl1pPr>
          </a:lstStyle>
          <a:p>
            <a:r>
              <a:rPr lang="en-GB"/>
              <a:t>Click to edit Master title style</a:t>
            </a:r>
            <a:endParaRPr lang="en-US" dirty="0"/>
          </a:p>
        </p:txBody>
      </p:sp>
      <p:sp>
        <p:nvSpPr>
          <p:cNvPr id="3" name="Picture Placeholder 2"/>
          <p:cNvSpPr>
            <a:spLocks noGrp="1"/>
          </p:cNvSpPr>
          <p:nvPr>
            <p:ph type="pic" idx="1"/>
          </p:nvPr>
        </p:nvSpPr>
        <p:spPr>
          <a:xfrm>
            <a:off x="683568" y="317847"/>
            <a:ext cx="7848872" cy="4114800"/>
          </a:xfrm>
          <a:prstGeom prst="rect">
            <a:avLst/>
          </a:prstGeom>
        </p:spPr>
        <p:txBody>
          <a:bodyPr vert="horz"/>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dirty="0"/>
          </a:p>
        </p:txBody>
      </p:sp>
      <p:sp>
        <p:nvSpPr>
          <p:cNvPr id="4" name="Text Placeholder 3"/>
          <p:cNvSpPr>
            <a:spLocks noGrp="1"/>
          </p:cNvSpPr>
          <p:nvPr>
            <p:ph type="body" sz="half" idx="2"/>
          </p:nvPr>
        </p:nvSpPr>
        <p:spPr>
          <a:xfrm>
            <a:off x="3046040" y="5072410"/>
            <a:ext cx="5486400" cy="804862"/>
          </a:xfrm>
          <a:prstGeom prst="rect">
            <a:avLst/>
          </a:prstGeom>
        </p:spPr>
        <p:txBody>
          <a:bodyPr vert="horz"/>
          <a:lstStyle>
            <a:lvl1pPr marL="0" indent="0">
              <a:buNone/>
              <a:defRPr sz="1400" b="0" i="0">
                <a:latin typeface="Verdana" charset="0"/>
                <a:ea typeface="Verdana" charset="0"/>
                <a:cs typeface="Verdana"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708730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6" name="Picture 1" descr="ALSG_PPT_Template.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2"/>
          <p:cNvCxnSpPr>
            <a:cxnSpLocks noChangeShapeType="1"/>
          </p:cNvCxnSpPr>
          <p:nvPr/>
        </p:nvCxnSpPr>
        <p:spPr bwMode="auto">
          <a:xfrm flipH="1">
            <a:off x="4140200" y="5084763"/>
            <a:ext cx="46799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139952" y="4518446"/>
            <a:ext cx="4680520" cy="566738"/>
          </a:xfrm>
          <a:prstGeom prst="rect">
            <a:avLst/>
          </a:prstGeom>
        </p:spPr>
        <p:txBody>
          <a:bodyPr vert="horz" anchor="b"/>
          <a:lstStyle>
            <a:lvl1pPr algn="l">
              <a:defRPr sz="2000" b="1" i="0">
                <a:solidFill>
                  <a:schemeClr val="bg1"/>
                </a:solidFill>
                <a:latin typeface="Verdana" charset="0"/>
                <a:ea typeface="Verdana" charset="0"/>
                <a:cs typeface="Verdana" charset="0"/>
              </a:defRPr>
            </a:lvl1pPr>
          </a:lstStyle>
          <a:p>
            <a:r>
              <a:rPr lang="en-GB"/>
              <a:t>Click to edit Master title style</a:t>
            </a:r>
            <a:endParaRPr lang="en-US" dirty="0"/>
          </a:p>
        </p:txBody>
      </p:sp>
      <p:sp>
        <p:nvSpPr>
          <p:cNvPr id="3" name="Picture Placeholder 2"/>
          <p:cNvSpPr>
            <a:spLocks noGrp="1"/>
          </p:cNvSpPr>
          <p:nvPr>
            <p:ph type="pic" idx="1"/>
          </p:nvPr>
        </p:nvSpPr>
        <p:spPr>
          <a:xfrm>
            <a:off x="323528" y="332656"/>
            <a:ext cx="3960440" cy="2967137"/>
          </a:xfrm>
          <a:prstGeom prst="rect">
            <a:avLst/>
          </a:prstGeom>
        </p:spPr>
        <p:txBody>
          <a:bodyPr vert="horz"/>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dirty="0"/>
          </a:p>
        </p:txBody>
      </p:sp>
      <p:sp>
        <p:nvSpPr>
          <p:cNvPr id="4" name="Text Placeholder 3"/>
          <p:cNvSpPr>
            <a:spLocks noGrp="1"/>
          </p:cNvSpPr>
          <p:nvPr>
            <p:ph type="body" sz="half" idx="2"/>
          </p:nvPr>
        </p:nvSpPr>
        <p:spPr>
          <a:xfrm>
            <a:off x="4139952" y="5072410"/>
            <a:ext cx="4680520" cy="588838"/>
          </a:xfrm>
          <a:prstGeom prst="rect">
            <a:avLst/>
          </a:prstGeom>
        </p:spPr>
        <p:txBody>
          <a:bodyPr vert="horz"/>
          <a:lstStyle>
            <a:lvl1pPr marL="0" indent="0">
              <a:buNone/>
              <a:defRPr sz="1400" b="0" i="0">
                <a:solidFill>
                  <a:srgbClr val="FFFFFF"/>
                </a:solidFill>
                <a:latin typeface="Verdana" charset="0"/>
                <a:ea typeface="Verdana" charset="0"/>
                <a:cs typeface="Verdana"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Content Placeholder 5"/>
          <p:cNvSpPr>
            <a:spLocks noGrp="1"/>
          </p:cNvSpPr>
          <p:nvPr>
            <p:ph sz="quarter" idx="4"/>
          </p:nvPr>
        </p:nvSpPr>
        <p:spPr>
          <a:xfrm>
            <a:off x="4788024" y="1340768"/>
            <a:ext cx="4041775" cy="2952328"/>
          </a:xfrm>
          <a:prstGeom prst="rect">
            <a:avLst/>
          </a:prstGeom>
        </p:spPr>
        <p:txBody>
          <a:bodyPr vert="horz"/>
          <a:lstStyle>
            <a:lvl1pPr marL="342900" indent="-342900">
              <a:buClr>
                <a:schemeClr val="bg1"/>
              </a:buClr>
              <a:buFont typeface="Arial"/>
              <a:buChar char="•"/>
              <a:defRPr sz="2400" b="0" i="0">
                <a:solidFill>
                  <a:srgbClr val="FFFFFF"/>
                </a:solidFill>
                <a:latin typeface="Verdana" charset="0"/>
                <a:ea typeface="Verdana" charset="0"/>
                <a:cs typeface="Verdana" charset="0"/>
              </a:defRPr>
            </a:lvl1pPr>
            <a:lvl2pPr marL="742950" indent="-285750">
              <a:buClr>
                <a:schemeClr val="bg1"/>
              </a:buClr>
              <a:buFont typeface="Arial"/>
              <a:buChar char="•"/>
              <a:defRPr sz="2000" b="0" i="0">
                <a:solidFill>
                  <a:srgbClr val="FFFFFF"/>
                </a:solidFill>
                <a:latin typeface="Verdana" charset="0"/>
                <a:ea typeface="Verdana" charset="0"/>
                <a:cs typeface="Verdana" charset="0"/>
              </a:defRPr>
            </a:lvl2pPr>
            <a:lvl3pPr marL="1143000" indent="-228600">
              <a:buClr>
                <a:schemeClr val="bg1"/>
              </a:buClr>
              <a:buFont typeface="Arial"/>
              <a:buChar char="•"/>
              <a:defRPr sz="1800" b="0" i="0">
                <a:solidFill>
                  <a:srgbClr val="FFFFFF"/>
                </a:solidFill>
                <a:latin typeface="Verdana" charset="0"/>
                <a:ea typeface="Verdana" charset="0"/>
                <a:cs typeface="Verdana" charset="0"/>
              </a:defRPr>
            </a:lvl3pPr>
            <a:lvl4pPr marL="1600200" indent="-228600">
              <a:buClr>
                <a:schemeClr val="bg1"/>
              </a:buClr>
              <a:buFont typeface="Arial"/>
              <a:buChar char="•"/>
              <a:defRPr sz="1600" b="0" i="0">
                <a:solidFill>
                  <a:srgbClr val="FFFFFF"/>
                </a:solidFill>
                <a:latin typeface="Verdana" charset="0"/>
                <a:ea typeface="Verdana" charset="0"/>
                <a:cs typeface="Verdana" charset="0"/>
              </a:defRPr>
            </a:lvl4pPr>
            <a:lvl5pPr marL="2057400" indent="-228600">
              <a:buClr>
                <a:schemeClr val="bg1"/>
              </a:buClr>
              <a:buFont typeface="Arial"/>
              <a:buChar char="•"/>
              <a:defRPr sz="1600" b="0" i="0">
                <a:solidFill>
                  <a:srgbClr val="FFFFFF"/>
                </a:solidFill>
                <a:latin typeface="Verdana" charset="0"/>
                <a:ea typeface="Verdana" charset="0"/>
                <a:cs typeface="Verdana"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87795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765101" y="1828800"/>
            <a:ext cx="7772400" cy="1143000"/>
          </a:xfrm>
          <a:prstGeom prst="rect">
            <a:avLst/>
          </a:prstGeom>
        </p:spPr>
        <p:txBody>
          <a:bodyPr/>
          <a:lstStyle>
            <a:lvl1pPr algn="ctr">
              <a:defRPr/>
            </a:lvl1pPr>
          </a:lstStyle>
          <a:p>
            <a:r>
              <a:rPr lang="en-GB"/>
              <a:t>Click to edit Master title style</a:t>
            </a:r>
          </a:p>
        </p:txBody>
      </p:sp>
      <p:sp>
        <p:nvSpPr>
          <p:cNvPr id="25603" name="Rectangle 3"/>
          <p:cNvSpPr>
            <a:spLocks noGrp="1" noChangeArrowheads="1"/>
          </p:cNvSpPr>
          <p:nvPr>
            <p:ph type="subTitle" sz="quarter" idx="1"/>
          </p:nvPr>
        </p:nvSpPr>
        <p:spPr>
          <a:xfrm>
            <a:off x="1441376" y="3886200"/>
            <a:ext cx="6400800" cy="1752600"/>
          </a:xfrm>
          <a:prstGeom prst="rect">
            <a:avLst/>
          </a:prstGeom>
        </p:spPr>
        <p:txBody>
          <a:bodyPr lIns="92075" tIns="46038" rIns="92075" bIns="46038"/>
          <a:lstStyle>
            <a:lvl1pPr marL="0" indent="0" algn="ctr">
              <a:buFontTx/>
              <a:buNone/>
              <a:defRPr>
                <a:solidFill>
                  <a:srgbClr val="FFFFFF"/>
                </a:solidFill>
              </a:defRPr>
            </a:lvl1pPr>
          </a:lstStyle>
          <a:p>
            <a:r>
              <a:rPr lang="en-GB"/>
              <a:t>Click to edit Master subtitle style</a:t>
            </a:r>
          </a:p>
        </p:txBody>
      </p:sp>
      <p:sp>
        <p:nvSpPr>
          <p:cNvPr id="4" name="Rectangle 4"/>
          <p:cNvSpPr>
            <a:spLocks noGrp="1" noChangeArrowheads="1"/>
          </p:cNvSpPr>
          <p:nvPr>
            <p:ph type="dt" sz="quarter" idx="10"/>
          </p:nvPr>
        </p:nvSpPr>
        <p:spPr>
          <a:xfrm>
            <a:off x="755650" y="6248400"/>
            <a:ext cx="1905000" cy="457200"/>
          </a:xfrm>
          <a:prstGeom prst="rect">
            <a:avLst/>
          </a:prstGeom>
        </p:spPr>
        <p:txBody>
          <a:bodyPr/>
          <a:lstStyle>
            <a:lvl1pPr eaLnBrk="1" hangingPunct="1">
              <a:defRPr>
                <a:solidFill>
                  <a:srgbClr val="FFFFFF"/>
                </a:solidFill>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a:xfrm>
            <a:off x="3194050" y="6248400"/>
            <a:ext cx="2895600" cy="457200"/>
          </a:xfrm>
          <a:prstGeom prst="rect">
            <a:avLst/>
          </a:prstGeom>
        </p:spPr>
        <p:txBody>
          <a:bodyPr/>
          <a:lstStyle>
            <a:lvl1pPr eaLnBrk="1" hangingPunct="1">
              <a:defRPr>
                <a:solidFill>
                  <a:srgbClr val="FFFFFF"/>
                </a:solidFill>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a:xfrm>
            <a:off x="662305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Verdana" charset="0"/>
                <a:ea typeface="Verdana" charset="0"/>
                <a:cs typeface="Verdana" charset="0"/>
              </a:defRPr>
            </a:lvl1pPr>
          </a:lstStyle>
          <a:p>
            <a:pPr>
              <a:defRPr/>
            </a:pPr>
            <a:fld id="{E39D27D9-484D-5E40-A827-B1B70044DC97}" type="slidenum">
              <a:rPr lang="en-US" altLang="en-US" smtClean="0"/>
              <a:pPr>
                <a:defRPr/>
              </a:pPr>
              <a:t>‹nr.›</a:t>
            </a:fld>
            <a:endParaRPr lang="en-US" altLang="en-US"/>
          </a:p>
        </p:txBody>
      </p:sp>
    </p:spTree>
    <p:extLst>
      <p:ext uri="{BB962C8B-B14F-4D97-AF65-F5344CB8AC3E}">
        <p14:creationId xmlns:p14="http://schemas.microsoft.com/office/powerpoint/2010/main" val="666634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2525" y="533400"/>
            <a:ext cx="7772400" cy="1143000"/>
          </a:xfrm>
          <a:prstGeom prst="rect">
            <a:avLst/>
          </a:prstGeom>
        </p:spPr>
        <p:txBody>
          <a:bodyPr/>
          <a:lstStyle/>
          <a:p>
            <a:r>
              <a:rPr lang="en-GB"/>
              <a:t>Click to edit Master title style</a:t>
            </a:r>
          </a:p>
        </p:txBody>
      </p:sp>
      <p:sp>
        <p:nvSpPr>
          <p:cNvPr id="3" name="Table Placeholder 2"/>
          <p:cNvSpPr>
            <a:spLocks noGrp="1"/>
          </p:cNvSpPr>
          <p:nvPr>
            <p:ph type="tbl" idx="1"/>
          </p:nvPr>
        </p:nvSpPr>
        <p:spPr>
          <a:xfrm>
            <a:off x="1143000" y="1981200"/>
            <a:ext cx="7772400" cy="4114800"/>
          </a:xfrm>
          <a:prstGeom prst="rect">
            <a:avLst/>
          </a:prstGeom>
        </p:spPr>
        <p:txBody>
          <a:bodyPr/>
          <a:lstStyle/>
          <a:p>
            <a:pPr lvl="0"/>
            <a:r>
              <a:rPr lang="en-GB" noProof="0"/>
              <a:t>Click icon to add table</a:t>
            </a:r>
          </a:p>
        </p:txBody>
      </p:sp>
      <p:sp>
        <p:nvSpPr>
          <p:cNvPr id="4" name="Date Placeholder 3"/>
          <p:cNvSpPr>
            <a:spLocks noGrp="1"/>
          </p:cNvSpPr>
          <p:nvPr>
            <p:ph type="dt" sz="half" idx="10"/>
          </p:nvPr>
        </p:nvSpPr>
        <p:spPr>
          <a:xfrm>
            <a:off x="1143000" y="6248400"/>
            <a:ext cx="1905000" cy="457200"/>
          </a:xfrm>
          <a:prstGeom prst="rect">
            <a:avLst/>
          </a:prstGeom>
        </p:spPr>
        <p:txBody>
          <a:bodyPr/>
          <a:lstStyle>
            <a:lvl1pPr eaLnBrk="1" hangingPunct="1">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a:xfrm>
            <a:off x="3581400" y="6248400"/>
            <a:ext cx="2895600" cy="457200"/>
          </a:xfrm>
          <a:prstGeom prst="rect">
            <a:avLst/>
          </a:prstGeom>
        </p:spPr>
        <p:txBody>
          <a:bodyPr/>
          <a:lstStyle>
            <a:lvl1pPr eaLnBrk="1" hangingPunct="1">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Verdana" charset="0"/>
                <a:ea typeface="Verdana" charset="0"/>
                <a:cs typeface="Verdana" charset="0"/>
              </a:defRPr>
            </a:lvl1pPr>
          </a:lstStyle>
          <a:p>
            <a:pPr>
              <a:defRPr/>
            </a:pPr>
            <a:fld id="{2E8C3E2F-0E61-E54C-9887-90D029D12A14}" type="slidenum">
              <a:rPr lang="en-US" altLang="en-US" smtClean="0"/>
              <a:pPr>
                <a:defRPr/>
              </a:pPr>
              <a:t>‹nr.›</a:t>
            </a:fld>
            <a:endParaRPr lang="en-US" altLang="en-US"/>
          </a:p>
        </p:txBody>
      </p:sp>
    </p:spTree>
    <p:extLst>
      <p:ext uri="{BB962C8B-B14F-4D97-AF65-F5344CB8AC3E}">
        <p14:creationId xmlns:p14="http://schemas.microsoft.com/office/powerpoint/2010/main" val="711031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533400"/>
            <a:ext cx="7772400" cy="1143000"/>
          </a:xfrm>
          <a:prstGeom prst="rect">
            <a:avLst/>
          </a:prstGeom>
        </p:spPr>
        <p:txBody>
          <a:bodyPr/>
          <a:lstStyle/>
          <a:p>
            <a:r>
              <a:rPr lang="en-GB"/>
              <a:t>Click to edit Master title style</a:t>
            </a:r>
          </a:p>
        </p:txBody>
      </p:sp>
      <p:sp>
        <p:nvSpPr>
          <p:cNvPr id="3" name="ClipArt Placeholder 2"/>
          <p:cNvSpPr>
            <a:spLocks noGrp="1"/>
          </p:cNvSpPr>
          <p:nvPr>
            <p:ph type="clipArt" sz="half" idx="1"/>
          </p:nvPr>
        </p:nvSpPr>
        <p:spPr>
          <a:xfrm>
            <a:off x="1143000" y="1981200"/>
            <a:ext cx="3810000" cy="4114800"/>
          </a:xfrm>
          <a:prstGeom prst="rect">
            <a:avLst/>
          </a:prstGeom>
        </p:spPr>
        <p:txBody>
          <a:bodyPr/>
          <a:lstStyle/>
          <a:p>
            <a:pPr lvl="0"/>
            <a:r>
              <a:rPr lang="en-GB" noProof="0"/>
              <a:t>Click icon to add clip art</a:t>
            </a:r>
          </a:p>
        </p:txBody>
      </p:sp>
      <p:sp>
        <p:nvSpPr>
          <p:cNvPr id="4" name="Text Placeholder 3"/>
          <p:cNvSpPr>
            <a:spLocks noGrp="1"/>
          </p:cNvSpPr>
          <p:nvPr>
            <p:ph type="body" sz="half" idx="2"/>
          </p:nvPr>
        </p:nvSpPr>
        <p:spPr>
          <a:xfrm>
            <a:off x="5105400" y="1981200"/>
            <a:ext cx="3810000" cy="41148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a:xfrm>
            <a:off x="1143000" y="6248400"/>
            <a:ext cx="1905000" cy="457200"/>
          </a:xfrm>
          <a:prstGeom prst="rect">
            <a:avLst/>
          </a:prstGeom>
        </p:spPr>
        <p:txBody>
          <a:bodyPr/>
          <a:lstStyle>
            <a:lvl1pPr eaLnBrk="1" hangingPunct="1">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a:xfrm>
            <a:off x="3581400" y="6248400"/>
            <a:ext cx="2895600" cy="457200"/>
          </a:xfrm>
          <a:prstGeom prst="rect">
            <a:avLst/>
          </a:prstGeom>
        </p:spPr>
        <p:txBody>
          <a:bodyPr/>
          <a:lstStyle>
            <a:lvl1pPr eaLnBrk="1" hangingPunct="1">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Verdana" charset="0"/>
                <a:ea typeface="Verdana" charset="0"/>
                <a:cs typeface="Verdana" charset="0"/>
              </a:defRPr>
            </a:lvl1pPr>
          </a:lstStyle>
          <a:p>
            <a:pPr>
              <a:defRPr/>
            </a:pPr>
            <a:fld id="{20A7C53D-86B6-C44F-8CCF-5A932E40359B}" type="slidenum">
              <a:rPr lang="en-US" altLang="en-US" smtClean="0"/>
              <a:pPr>
                <a:defRPr/>
              </a:pPr>
              <a:t>‹nr.›</a:t>
            </a:fld>
            <a:endParaRPr lang="en-US" altLang="en-US"/>
          </a:p>
        </p:txBody>
      </p:sp>
    </p:spTree>
    <p:extLst>
      <p:ext uri="{BB962C8B-B14F-4D97-AF65-F5344CB8AC3E}">
        <p14:creationId xmlns:p14="http://schemas.microsoft.com/office/powerpoint/2010/main" val="1710601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7" descr="ALSG_PPT_Template.jpg                                          00DCFC5DWorkingArea                    7C2688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defRPr/>
            </a:pPr>
            <a:r>
              <a:rPr lang="en-GB" altLang="en-US" sz="1000" dirty="0">
                <a:solidFill>
                  <a:schemeClr val="bg1"/>
                </a:solidFill>
                <a:latin typeface="Verdana" charset="0"/>
                <a:ea typeface="Verdana" charset="0"/>
                <a:cs typeface="Verdana" charset="0"/>
              </a:rPr>
              <a:t>© ALSG, 2023</a:t>
            </a:r>
          </a:p>
        </p:txBody>
      </p:sp>
    </p:spTree>
    <p:extLst>
      <p:ext uri="{BB962C8B-B14F-4D97-AF65-F5344CB8AC3E}">
        <p14:creationId xmlns:p14="http://schemas.microsoft.com/office/powerpoint/2010/main" val="1722920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pic>
        <p:nvPicPr>
          <p:cNvPr id="4" name="Picture 7" descr="ALSG_PPT_Template.jpg                                          00DCFC5DWorkingArea                    7C2688A5:">
            <a:extLst>
              <a:ext uri="{FF2B5EF4-FFF2-40B4-BE49-F238E27FC236}">
                <a16:creationId xmlns:a16="http://schemas.microsoft.com/office/drawing/2014/main" id="{35A205EC-1DFC-4698-8004-F0E76A3CB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28D6E270-D32C-456C-A140-4CF6858C45D2}"/>
              </a:ext>
            </a:extLst>
          </p:cNvPr>
          <p:cNvSpPr txBox="1">
            <a:spLocks noChangeArrowheads="1"/>
          </p:cNvSpPr>
          <p:nvPr/>
        </p:nvSpPr>
        <p:spPr bwMode="auto">
          <a:xfrm>
            <a:off x="5795963" y="6308725"/>
            <a:ext cx="2952750" cy="246063"/>
          </a:xfrm>
          <a:prstGeom prst="rect">
            <a:avLst/>
          </a:prstGeom>
          <a:noFill/>
          <a:ln>
            <a:noFill/>
          </a:ln>
        </p:spPr>
        <p:txBody>
          <a:bodyPr>
            <a:spAutoFit/>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eaLnBrk="1" hangingPunct="1">
              <a:defRPr/>
            </a:pPr>
            <a:r>
              <a:rPr lang="en-GB" altLang="en-US" sz="1000">
                <a:solidFill>
                  <a:schemeClr val="bg1"/>
                </a:solidFill>
                <a:latin typeface="Arial" pitchFamily="34" charset="0"/>
              </a:rPr>
              <a:t>© ALSG, 2023</a:t>
            </a:r>
          </a:p>
        </p:txBody>
      </p:sp>
      <p:sp>
        <p:nvSpPr>
          <p:cNvPr id="6" name="Title 1"/>
          <p:cNvSpPr>
            <a:spLocks noGrp="1"/>
          </p:cNvSpPr>
          <p:nvPr>
            <p:ph type="ctrTitle"/>
          </p:nvPr>
        </p:nvSpPr>
        <p:spPr>
          <a:xfrm>
            <a:off x="467544" y="1484785"/>
            <a:ext cx="7772400" cy="792088"/>
          </a:xfrm>
          <a:prstGeom prst="rect">
            <a:avLst/>
          </a:prstGeom>
        </p:spPr>
        <p:txBody>
          <a:bodyPr/>
          <a:lstStyle>
            <a:lvl1pPr algn="l">
              <a:defRPr b="1" i="0">
                <a:solidFill>
                  <a:schemeClr val="bg1"/>
                </a:solidFill>
                <a:latin typeface="Arial" pitchFamily="34" charset="0"/>
                <a:cs typeface="Arial" pitchFamily="34" charset="0"/>
              </a:defRPr>
            </a:lvl1pPr>
          </a:lstStyle>
          <a:p>
            <a:r>
              <a:rPr lang="en-US" dirty="0"/>
              <a:t>Click to edit Master title style</a:t>
            </a:r>
          </a:p>
        </p:txBody>
      </p:sp>
      <p:sp>
        <p:nvSpPr>
          <p:cNvPr id="7" name="Subtitle 2"/>
          <p:cNvSpPr>
            <a:spLocks noGrp="1"/>
          </p:cNvSpPr>
          <p:nvPr>
            <p:ph type="subTitle" idx="1"/>
          </p:nvPr>
        </p:nvSpPr>
        <p:spPr>
          <a:xfrm>
            <a:off x="478498" y="2477683"/>
            <a:ext cx="6400800" cy="663285"/>
          </a:xfrm>
          <a:prstGeom prst="rect">
            <a:avLst/>
          </a:prstGeom>
        </p:spPr>
        <p:txBody>
          <a:bodyPr/>
          <a:lstStyle>
            <a:lvl1pPr marL="0" indent="0" algn="l">
              <a:buNone/>
              <a:defRPr b="0" i="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86388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DB859DA-E3E5-C147-B262-F5EBC9E8FF56}" type="slidenum">
              <a:rPr lang="en-US" altLang="en-US"/>
              <a:pPr>
                <a:defRPr/>
              </a:pPr>
              <a:t>‹nr.›</a:t>
            </a:fld>
            <a:endParaRPr lang="en-US" altLang="en-US"/>
          </a:p>
        </p:txBody>
      </p:sp>
    </p:spTree>
    <p:extLst>
      <p:ext uri="{BB962C8B-B14F-4D97-AF65-F5344CB8AC3E}">
        <p14:creationId xmlns:p14="http://schemas.microsoft.com/office/powerpoint/2010/main" val="1487117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el_zonder_afbeelding">
    <p:bg>
      <p:bgPr>
        <a:solidFill>
          <a:schemeClr val="accent3"/>
        </a:solidFill>
        <a:effectLst/>
      </p:bgPr>
    </p:bg>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1125"/>
              </a:lnSpc>
              <a:buNone/>
              <a:defRPr sz="900">
                <a:solidFill>
                  <a:schemeClr val="bg1"/>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nl-NL"/>
              <a:t>Klik om de ondertitelstijl van het model te bewerken</a:t>
            </a:r>
            <a:endParaRPr lang="nl-BE" dirty="0"/>
          </a:p>
        </p:txBody>
      </p:sp>
      <p:sp>
        <p:nvSpPr>
          <p:cNvPr id="5" name="Title 1"/>
          <p:cNvSpPr>
            <a:spLocks noGrp="1"/>
          </p:cNvSpPr>
          <p:nvPr>
            <p:ph type="ctrTitle" hasCustomPrompt="1"/>
          </p:nvPr>
        </p:nvSpPr>
        <p:spPr>
          <a:xfrm>
            <a:off x="609600" y="1981200"/>
            <a:ext cx="4648200" cy="1524000"/>
          </a:xfrm>
        </p:spPr>
        <p:txBody>
          <a:bodyPr lIns="0" tIns="0" rIns="0" bIns="0" anchor="b" anchorCtr="0"/>
          <a:lstStyle>
            <a:lvl1pPr algn="l">
              <a:lnSpc>
                <a:spcPts val="2081"/>
              </a:lnSpc>
              <a:defRPr lang="nl-BE" sz="2081" b="1" baseline="0" smtClean="0">
                <a:solidFill>
                  <a:schemeClr val="bg1"/>
                </a:solidFill>
              </a:defRPr>
            </a:lvl1pPr>
          </a:lstStyle>
          <a:p>
            <a:br>
              <a:rPr lang="nl-BE" dirty="0"/>
            </a:br>
            <a:r>
              <a:rPr lang="nl-BE" dirty="0"/>
              <a:t>Title</a:t>
            </a:r>
          </a:p>
        </p:txBody>
      </p:sp>
      <p:pic>
        <p:nvPicPr>
          <p:cNvPr id="6" name="Afbeelding 5" descr="baseline UZA-JCI.jpg"/>
          <p:cNvPicPr>
            <a:picLocks noChangeAspect="1"/>
          </p:cNvPicPr>
          <p:nvPr userDrawn="1"/>
        </p:nvPicPr>
        <p:blipFill>
          <a:blip r:embed="rId2" cstate="print"/>
          <a:stretch>
            <a:fillRect/>
          </a:stretch>
        </p:blipFill>
        <p:spPr>
          <a:xfrm>
            <a:off x="0" y="5718048"/>
            <a:ext cx="9144000" cy="1139952"/>
          </a:xfrm>
          <a:prstGeom prst="rect">
            <a:avLst/>
          </a:prstGeom>
        </p:spPr>
      </p:pic>
    </p:spTree>
    <p:extLst>
      <p:ext uri="{BB962C8B-B14F-4D97-AF65-F5344CB8AC3E}">
        <p14:creationId xmlns:p14="http://schemas.microsoft.com/office/powerpoint/2010/main" val="37446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0178C0B-3B84-DF4C-B6BA-8C9950A8AFF2}" type="slidenum">
              <a:rPr lang="en-US" altLang="en-US"/>
              <a:pPr>
                <a:defRPr/>
              </a:pPr>
              <a:t>‹nr.›</a:t>
            </a:fld>
            <a:endParaRPr lang="en-US" altLang="en-US"/>
          </a:p>
        </p:txBody>
      </p:sp>
    </p:spTree>
    <p:extLst>
      <p:ext uri="{BB962C8B-B14F-4D97-AF65-F5344CB8AC3E}">
        <p14:creationId xmlns:p14="http://schemas.microsoft.com/office/powerpoint/2010/main" val="15700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734C8E9B-0EB3-EF4E-86E8-8BCF38EFCE6C}" type="slidenum">
              <a:rPr lang="en-US" altLang="en-US"/>
              <a:pPr>
                <a:defRPr/>
              </a:pPr>
              <a:t>‹nr.›</a:t>
            </a:fld>
            <a:endParaRPr lang="en-US" altLang="en-US"/>
          </a:p>
        </p:txBody>
      </p:sp>
    </p:spTree>
    <p:extLst>
      <p:ext uri="{BB962C8B-B14F-4D97-AF65-F5344CB8AC3E}">
        <p14:creationId xmlns:p14="http://schemas.microsoft.com/office/powerpoint/2010/main" val="107150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E5FCDA11-4F7F-7249-B827-30426FD1EE64}" type="slidenum">
              <a:rPr lang="en-US" altLang="en-US"/>
              <a:pPr>
                <a:defRPr/>
              </a:pPr>
              <a:t>‹nr.›</a:t>
            </a:fld>
            <a:endParaRPr lang="en-US" altLang="en-US"/>
          </a:p>
        </p:txBody>
      </p:sp>
    </p:spTree>
    <p:extLst>
      <p:ext uri="{BB962C8B-B14F-4D97-AF65-F5344CB8AC3E}">
        <p14:creationId xmlns:p14="http://schemas.microsoft.com/office/powerpoint/2010/main" val="4477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6BECFF25-83C3-F548-AB64-43A007B4EEF3}" type="slidenum">
              <a:rPr lang="en-US" altLang="en-US"/>
              <a:pPr>
                <a:defRPr/>
              </a:pPr>
              <a:t>‹nr.›</a:t>
            </a:fld>
            <a:endParaRPr lang="en-US" altLang="en-US"/>
          </a:p>
        </p:txBody>
      </p:sp>
    </p:spTree>
    <p:extLst>
      <p:ext uri="{BB962C8B-B14F-4D97-AF65-F5344CB8AC3E}">
        <p14:creationId xmlns:p14="http://schemas.microsoft.com/office/powerpoint/2010/main" val="88149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D238111-54F7-0C42-9889-0BA680BE29B7}" type="slidenum">
              <a:rPr lang="en-US" altLang="en-US"/>
              <a:pPr>
                <a:defRPr/>
              </a:pPr>
              <a:t>‹nr.›</a:t>
            </a:fld>
            <a:endParaRPr lang="en-US" altLang="en-US"/>
          </a:p>
        </p:txBody>
      </p:sp>
    </p:spTree>
    <p:extLst>
      <p:ext uri="{BB962C8B-B14F-4D97-AF65-F5344CB8AC3E}">
        <p14:creationId xmlns:p14="http://schemas.microsoft.com/office/powerpoint/2010/main" val="190307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CDCDBB3-5961-704C-8F52-A08218876C06}" type="slidenum">
              <a:rPr lang="en-US" altLang="en-US"/>
              <a:pPr>
                <a:defRPr/>
              </a:pPr>
              <a:t>‹nr.›</a:t>
            </a:fld>
            <a:endParaRPr lang="en-US" altLang="en-US"/>
          </a:p>
        </p:txBody>
      </p:sp>
    </p:spTree>
    <p:extLst>
      <p:ext uri="{BB962C8B-B14F-4D97-AF65-F5344CB8AC3E}">
        <p14:creationId xmlns:p14="http://schemas.microsoft.com/office/powerpoint/2010/main" val="34390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3200400" cy="6858000"/>
            <a:chOff x="0" y="0"/>
            <a:chExt cx="2016" cy="4320"/>
          </a:xfrm>
        </p:grpSpPr>
        <p:sp>
          <p:nvSpPr>
            <p:cNvPr id="1038" name="Rectangle 3"/>
            <p:cNvSpPr>
              <a:spLocks noChangeArrowheads="1"/>
            </p:cNvSpPr>
            <p:nvPr/>
          </p:nvSpPr>
          <p:spPr bwMode="auto">
            <a:xfrm>
              <a:off x="0" y="0"/>
              <a:ext cx="480" cy="432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GB" altLang="en-US"/>
            </a:p>
          </p:txBody>
        </p:sp>
        <p:sp>
          <p:nvSpPr>
            <p:cNvPr id="1039" name="Rectangle 4"/>
            <p:cNvSpPr>
              <a:spLocks noChangeArrowheads="1"/>
            </p:cNvSpPr>
            <p:nvPr/>
          </p:nvSpPr>
          <p:spPr bwMode="auto">
            <a:xfrm>
              <a:off x="432" y="0"/>
              <a:ext cx="1584" cy="67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GB" altLang="en-US"/>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defRPr/>
            </a:pPr>
            <a:endParaRPr kumimoji="1" lang="en-US" altLang="en-US"/>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6184"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eaLnBrk="1" hangingPunct="1">
              <a:defRPr sz="1400">
                <a:latin typeface="+mn-lt"/>
                <a:ea typeface="+mn-ea"/>
                <a:cs typeface="+mn-cs"/>
              </a:defRPr>
            </a:lvl1pPr>
          </a:lstStyle>
          <a:p>
            <a:pPr>
              <a:defRPr/>
            </a:pPr>
            <a:endParaRPr lang="en-US"/>
          </a:p>
        </p:txBody>
      </p:sp>
      <p:sp>
        <p:nvSpPr>
          <p:cNvPr id="306185"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eaLnBrk="1" hangingPunct="1">
              <a:defRPr sz="1400">
                <a:latin typeface="+mn-lt"/>
                <a:ea typeface="+mn-ea"/>
                <a:cs typeface="+mn-cs"/>
              </a:defRPr>
            </a:lvl1pPr>
          </a:lstStyle>
          <a:p>
            <a:pPr>
              <a:defRPr/>
            </a:pPr>
            <a:endParaRPr lang="en-US"/>
          </a:p>
        </p:txBody>
      </p:sp>
      <p:sp>
        <p:nvSpPr>
          <p:cNvPr id="306186"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eaLnBrk="1" hangingPunct="1">
              <a:defRPr sz="2600" b="1">
                <a:solidFill>
                  <a:schemeClr val="bg1"/>
                </a:solidFill>
                <a:latin typeface="Arial" charset="0"/>
              </a:defRPr>
            </a:lvl1pPr>
          </a:lstStyle>
          <a:p>
            <a:pPr>
              <a:defRPr/>
            </a:pPr>
            <a:fld id="{846C551A-DF32-0147-8DD9-BCE465E3A68D}" type="slidenum">
              <a:rPr lang="en-US" altLang="en-US"/>
              <a:pPr>
                <a:defRPr/>
              </a:pPr>
              <a:t>‹nr.›</a:t>
            </a:fld>
            <a:endParaRPr lang="en-US" altLang="en-US"/>
          </a:p>
        </p:txBody>
      </p:sp>
      <p:grpSp>
        <p:nvGrpSpPr>
          <p:cNvPr id="1033" name="Group 11"/>
          <p:cNvGrpSpPr>
            <a:grpSpLocks/>
          </p:cNvGrpSpPr>
          <p:nvPr/>
        </p:nvGrpSpPr>
        <p:grpSpPr bwMode="auto">
          <a:xfrm>
            <a:off x="457200" y="1981200"/>
            <a:ext cx="7391400" cy="319088"/>
            <a:chOff x="144" y="1248"/>
            <a:chExt cx="4656" cy="201"/>
          </a:xfrm>
        </p:grpSpPr>
        <p:sp>
          <p:nvSpPr>
            <p:cNvPr id="1036"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GB" altLang="en-US"/>
            </a:p>
          </p:txBody>
        </p:sp>
        <p:sp>
          <p:nvSpPr>
            <p:cNvPr id="1037"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endParaRPr lang="en-GB" altLang="en-US"/>
            </a:p>
          </p:txBody>
        </p:sp>
      </p:grpSp>
      <p:sp>
        <p:nvSpPr>
          <p:cNvPr id="1034" name="Rectangle 16"/>
          <p:cNvSpPr>
            <a:spLocks noChangeArrowheads="1"/>
          </p:cNvSpPr>
          <p:nvPr/>
        </p:nvSpPr>
        <p:spPr bwMode="auto">
          <a:xfrm rot="-5400000">
            <a:off x="-2630487" y="3646488"/>
            <a:ext cx="57705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kumimoji="1" lang="en-US" altLang="en-US" sz="3200" b="1">
                <a:solidFill>
                  <a:schemeClr val="bg1"/>
                </a:solidFill>
                <a:latin typeface="Arial" charset="0"/>
              </a:rPr>
              <a:t>Advanced Life Support Group</a:t>
            </a:r>
            <a:endParaRPr kumimoji="1" lang="en-US" altLang="en-US" sz="3200">
              <a:solidFill>
                <a:schemeClr val="bg1"/>
              </a:solidFill>
            </a:endParaRPr>
          </a:p>
        </p:txBody>
      </p:sp>
      <p:pic>
        <p:nvPicPr>
          <p:cNvPr id="1035" name="Picture 17" descr="alsg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80288" y="5853113"/>
            <a:ext cx="176371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0"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1" r:id="rId13"/>
    <p:sldLayoutId id="2147483982" r:id="rId14"/>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65000"/>
        <a:buFont typeface="Wingdings" charset="2"/>
        <a:buChar char="l"/>
        <a:defRPr>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17" descr="alsglogo"/>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380288" y="5853113"/>
            <a:ext cx="176371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Times" pitchFamily="-1" charset="0"/>
        </a:defRPr>
      </a:lvl6pPr>
      <a:lvl7pPr marL="914400" algn="ctr" rtl="0" eaLnBrk="1" fontAlgn="base" hangingPunct="1">
        <a:spcBef>
          <a:spcPct val="0"/>
        </a:spcBef>
        <a:spcAft>
          <a:spcPct val="0"/>
        </a:spcAft>
        <a:defRPr sz="4400">
          <a:solidFill>
            <a:schemeClr val="tx2"/>
          </a:solidFill>
          <a:latin typeface="Times" pitchFamily="-1" charset="0"/>
        </a:defRPr>
      </a:lvl7pPr>
      <a:lvl8pPr marL="1371600" algn="ctr" rtl="0" eaLnBrk="1" fontAlgn="base" hangingPunct="1">
        <a:spcBef>
          <a:spcPct val="0"/>
        </a:spcBef>
        <a:spcAft>
          <a:spcPct val="0"/>
        </a:spcAft>
        <a:defRPr sz="4400">
          <a:solidFill>
            <a:schemeClr val="tx2"/>
          </a:solidFill>
          <a:latin typeface="Times" pitchFamily="-1" charset="0"/>
        </a:defRPr>
      </a:lvl8pPr>
      <a:lvl9pPr marL="1828800" algn="ctr" rtl="0" eaLnBrk="1" fontAlgn="base" hangingPunct="1">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22.tiff"/></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tiff"/><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hyperlink" Target="http://www.google.co.uk/url?sa=i&amp;rct=j&amp;q=&amp;esrc=s&amp;source=images&amp;cd=&amp;cad=rja&amp;uact=8&amp;ved=0CAcQjRxqFQoTCK_s-fePjckCFYbtFAodB5MLqw&amp;url=http://www.ambulancetechnicianstudy.co.uk/rhythms.html&amp;psig=AFQjCNFGg5RVBbYnPnM-6bUJgI1qZIxTiQ&amp;ust=1447494647544313"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4.wmf"/><Relationship Id="rId4" Type="http://schemas.openxmlformats.org/officeDocument/2006/relationships/image" Target="../media/image29.wmf"/><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video" Target="file:///F:\V65.avi" TargetMode="External"/><Relationship Id="rId1" Type="http://schemas.microsoft.com/office/2007/relationships/media" Target="file:///F:\V65.avi" TargetMode="Externa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flipV="1">
            <a:off x="8261350" y="5794375"/>
            <a:ext cx="6223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GB" altLang="en-US" dirty="0"/>
          </a:p>
        </p:txBody>
      </p:sp>
      <p:sp>
        <p:nvSpPr>
          <p:cNvPr id="33794" name="Rectangle 2"/>
          <p:cNvSpPr>
            <a:spLocks noGrp="1" noChangeArrowheads="1"/>
          </p:cNvSpPr>
          <p:nvPr>
            <p:ph type="ctrTitle" sz="quarter" idx="4294967295"/>
          </p:nvPr>
        </p:nvSpPr>
        <p:spPr bwMode="auto">
          <a:xfrm>
            <a:off x="392906" y="620688"/>
            <a:ext cx="7488237" cy="11521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l" eaLnBrk="1" hangingPunct="1">
              <a:lnSpc>
                <a:spcPct val="120000"/>
              </a:lnSpc>
            </a:pPr>
            <a:r>
              <a:rPr lang="en-US" altLang="en-US" sz="3600" dirty="0">
                <a:solidFill>
                  <a:schemeClr val="bg1"/>
                </a:solidFill>
                <a:latin typeface="Tahoma" charset="0"/>
                <a:ea typeface="ＭＳ Ｐゴシック" charset="-128"/>
              </a:rPr>
              <a:t>APLS Update 2021 </a:t>
            </a:r>
            <a:br>
              <a:rPr lang="en-US" altLang="en-US" sz="3600" dirty="0">
                <a:solidFill>
                  <a:schemeClr val="bg1"/>
                </a:solidFill>
                <a:latin typeface="Tahoma" charset="0"/>
                <a:ea typeface="ＭＳ Ｐゴシック" charset="-128"/>
              </a:rPr>
            </a:br>
            <a:endParaRPr lang="en-US" altLang="en-US" sz="3600" dirty="0">
              <a:solidFill>
                <a:schemeClr val="bg1"/>
              </a:solidFill>
              <a:latin typeface="Tahoma" charset="0"/>
              <a:ea typeface="ＭＳ Ｐゴシック" charset="-128"/>
            </a:endParaRPr>
          </a:p>
        </p:txBody>
      </p:sp>
      <p:sp>
        <p:nvSpPr>
          <p:cNvPr id="33796" name="Rectangle 6"/>
          <p:cNvSpPr>
            <a:spLocks noChangeArrowheads="1"/>
          </p:cNvSpPr>
          <p:nvPr/>
        </p:nvSpPr>
        <p:spPr bwMode="auto">
          <a:xfrm>
            <a:off x="4137025" y="3019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GB"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0357"/>
            <a:ext cx="9144000" cy="444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845111"/>
      </p:ext>
    </p:extLst>
  </p:cSld>
  <p:clrMapOvr>
    <a:masterClrMapping/>
  </p:clrMapOvr>
  <p:transition spd="med">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9" name="Straight Arrow Connector 4">
            <a:extLst>
              <a:ext uri="{FF2B5EF4-FFF2-40B4-BE49-F238E27FC236}">
                <a16:creationId xmlns:a16="http://schemas.microsoft.com/office/drawing/2014/main" id="{4786E84C-628E-4BA8-BB73-DCE2CECD6AE8}"/>
              </a:ext>
            </a:extLst>
          </p:cNvPr>
          <p:cNvCxnSpPr>
            <a:cxnSpLocks noChangeShapeType="1"/>
          </p:cNvCxnSpPr>
          <p:nvPr/>
        </p:nvCxnSpPr>
        <p:spPr bwMode="auto">
          <a:xfrm flipH="1">
            <a:off x="5867400" y="1108075"/>
            <a:ext cx="360363"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 name="Picture 2">
            <a:extLst>
              <a:ext uri="{FF2B5EF4-FFF2-40B4-BE49-F238E27FC236}">
                <a16:creationId xmlns:a16="http://schemas.microsoft.com/office/drawing/2014/main" id="{C6E6AD72-D746-AE48-A237-F11DD3F0C85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0262" y="1916832"/>
            <a:ext cx="2314575" cy="2609850"/>
          </a:xfrm>
          <a:prstGeom prst="rect">
            <a:avLst/>
          </a:prstGeom>
          <a:noFill/>
          <a:ln>
            <a:noFill/>
          </a:ln>
        </p:spPr>
      </p:pic>
      <p:sp>
        <p:nvSpPr>
          <p:cNvPr id="3" name="Tekstvak 2">
            <a:extLst>
              <a:ext uri="{FF2B5EF4-FFF2-40B4-BE49-F238E27FC236}">
                <a16:creationId xmlns:a16="http://schemas.microsoft.com/office/drawing/2014/main" id="{28160316-F089-2249-B95C-15E31D2128DF}"/>
              </a:ext>
            </a:extLst>
          </p:cNvPr>
          <p:cNvSpPr txBox="1"/>
          <p:nvPr/>
        </p:nvSpPr>
        <p:spPr>
          <a:xfrm>
            <a:off x="827584" y="432725"/>
            <a:ext cx="936104" cy="461665"/>
          </a:xfrm>
          <a:prstGeom prst="rect">
            <a:avLst/>
          </a:prstGeom>
          <a:noFill/>
        </p:spPr>
        <p:txBody>
          <a:bodyPr wrap="square" rtlCol="0">
            <a:spAutoFit/>
          </a:bodyPr>
          <a:lstStyle/>
          <a:p>
            <a:r>
              <a:rPr lang="nl-NL" dirty="0">
                <a:solidFill>
                  <a:srgbClr val="FF0000"/>
                </a:solidFill>
              </a:rPr>
              <a:t>BLS</a:t>
            </a:r>
          </a:p>
        </p:txBody>
      </p:sp>
      <p:pic>
        <p:nvPicPr>
          <p:cNvPr id="7" name="officeArt object"/>
          <p:cNvPicPr/>
          <p:nvPr/>
        </p:nvPicPr>
        <p:blipFill>
          <a:blip r:embed="rId4"/>
          <a:stretch>
            <a:fillRect/>
          </a:stretch>
        </p:blipFill>
        <p:spPr>
          <a:xfrm>
            <a:off x="4217234" y="432725"/>
            <a:ext cx="4536504" cy="6147953"/>
          </a:xfrm>
          <a:prstGeom prst="rect">
            <a:avLst/>
          </a:prstGeom>
          <a:ln w="12700" cap="flat">
            <a:noFill/>
            <a:miter lim="400000"/>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ijschrift met afgeronde rechthoek 4"/>
          <p:cNvSpPr/>
          <p:nvPr/>
        </p:nvSpPr>
        <p:spPr>
          <a:xfrm>
            <a:off x="5508104" y="156870"/>
            <a:ext cx="3452122" cy="842784"/>
          </a:xfrm>
          <a:prstGeom prst="wedgeRoundRectCallout">
            <a:avLst>
              <a:gd name="adj1" fmla="val -53364"/>
              <a:gd name="adj2" fmla="val 1226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68580" bIns="34290" numCol="1" spcCol="0" rtlCol="0" fromWordArt="0" anchor="t" anchorCtr="0" forceAA="0" compatLnSpc="1">
            <a:prstTxWarp prst="textNoShape">
              <a:avLst/>
            </a:prstTxWarp>
            <a:spAutoFit/>
          </a:bodyPr>
          <a:lstStyle/>
          <a:p>
            <a:pPr lvl="1"/>
            <a:r>
              <a:rPr lang="nl-BE" sz="1500" dirty="0">
                <a:solidFill>
                  <a:schemeClr val="tx1"/>
                </a:solidFill>
              </a:rPr>
              <a:t>2 personen: </a:t>
            </a:r>
          </a:p>
          <a:p>
            <a:pPr marL="600075" lvl="1" indent="-257175">
              <a:buFont typeface="Arial" panose="020B0604020202020204" pitchFamily="34" charset="0"/>
              <a:buChar char="•"/>
            </a:pPr>
            <a:r>
              <a:rPr lang="nl-BE" sz="1500" dirty="0">
                <a:solidFill>
                  <a:schemeClr val="tx1"/>
                </a:solidFill>
              </a:rPr>
              <a:t>iemand belt 112 en haalt AED</a:t>
            </a:r>
          </a:p>
          <a:p>
            <a:pPr marL="600075" lvl="1" indent="-257175">
              <a:buFont typeface="Arial" panose="020B0604020202020204" pitchFamily="34" charset="0"/>
              <a:buChar char="•"/>
            </a:pPr>
            <a:r>
              <a:rPr lang="nl-BE" sz="1500" dirty="0">
                <a:solidFill>
                  <a:schemeClr val="tx1"/>
                </a:solidFill>
              </a:rPr>
              <a:t>iemand start BLS</a:t>
            </a:r>
          </a:p>
        </p:txBody>
      </p:sp>
      <p:pic>
        <p:nvPicPr>
          <p:cNvPr id="12" name="Tijdelijke aanduiding voor inhoud 3" descr="9.21 kopie 2.ai"/>
          <p:cNvPicPr>
            <a:picLocks noChangeAspect="1"/>
          </p:cNvPicPr>
          <p:nvPr/>
        </p:nvPicPr>
        <p:blipFill>
          <a:blip r:embed="rId3" cstate="print"/>
          <a:srcRect l="-4053" r="32214"/>
          <a:stretch>
            <a:fillRect/>
          </a:stretch>
        </p:blipFill>
        <p:spPr bwMode="auto">
          <a:xfrm>
            <a:off x="4860032" y="1362366"/>
            <a:ext cx="1586886" cy="1666926"/>
          </a:xfrm>
          <a:prstGeom prst="rect">
            <a:avLst/>
          </a:prstGeom>
          <a:noFill/>
          <a:ln w="9525">
            <a:noFill/>
            <a:miter lim="800000"/>
            <a:headEnd/>
            <a:tailEnd/>
          </a:ln>
        </p:spPr>
      </p:pic>
      <p:pic>
        <p:nvPicPr>
          <p:cNvPr id="14" name="Tijdelijke aanduiding voor inhoud 3" descr="8.11 kopie.ai"/>
          <p:cNvPicPr>
            <a:picLocks noChangeAspect="1"/>
          </p:cNvPicPr>
          <p:nvPr/>
        </p:nvPicPr>
        <p:blipFill>
          <a:blip r:embed="rId4" cstate="print"/>
          <a:srcRect l="664" t="14234" r="1928"/>
          <a:stretch>
            <a:fillRect/>
          </a:stretch>
        </p:blipFill>
        <p:spPr>
          <a:xfrm>
            <a:off x="4985551" y="5346942"/>
            <a:ext cx="1335848" cy="1215175"/>
          </a:xfrm>
          <a:prstGeom prst="rect">
            <a:avLst/>
          </a:prstGeom>
        </p:spPr>
      </p:pic>
      <p:sp>
        <p:nvSpPr>
          <p:cNvPr id="3" name="Bijschrift met afgeronde rechthoek 2"/>
          <p:cNvSpPr/>
          <p:nvPr/>
        </p:nvSpPr>
        <p:spPr>
          <a:xfrm>
            <a:off x="6156176" y="3332977"/>
            <a:ext cx="2794757" cy="919401"/>
          </a:xfrm>
          <a:prstGeom prst="wedgeRoundRectCallout">
            <a:avLst>
              <a:gd name="adj1" fmla="val -61214"/>
              <a:gd name="adj2" fmla="val 1751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lIns="0" rtlCol="0" anchor="t" anchorCtr="0">
            <a:spAutoFit/>
          </a:bodyPr>
          <a:lstStyle/>
          <a:p>
            <a:pPr lvl="1"/>
            <a:r>
              <a:rPr lang="nl-BE" sz="1500" dirty="0">
                <a:solidFill>
                  <a:schemeClr val="tx1"/>
                </a:solidFill>
              </a:rPr>
              <a:t>Alleen: start met BLS</a:t>
            </a:r>
          </a:p>
          <a:p>
            <a:pPr lvl="1"/>
            <a:r>
              <a:rPr lang="nl-BE" sz="1100" dirty="0">
                <a:solidFill>
                  <a:schemeClr val="tx1"/>
                </a:solidFill>
              </a:rPr>
              <a:t>Als gsm: na 5 rescue breaths 112 bellen</a:t>
            </a:r>
          </a:p>
          <a:p>
            <a:pPr lvl="1"/>
            <a:r>
              <a:rPr lang="nl-BE" sz="1100" dirty="0">
                <a:solidFill>
                  <a:schemeClr val="tx1"/>
                </a:solidFill>
              </a:rPr>
              <a:t>Als geen gsm na 1 min 112 bellen </a:t>
            </a:r>
          </a:p>
        </p:txBody>
      </p:sp>
      <p:pic>
        <p:nvPicPr>
          <p:cNvPr id="4" name="officeArt object">
            <a:extLst>
              <a:ext uri="{FF2B5EF4-FFF2-40B4-BE49-F238E27FC236}">
                <a16:creationId xmlns:a16="http://schemas.microsoft.com/office/drawing/2014/main" id="{4DF0DEA1-F0B2-A67D-7C97-D976F03EBDD5}"/>
              </a:ext>
            </a:extLst>
          </p:cNvPr>
          <p:cNvPicPr/>
          <p:nvPr/>
        </p:nvPicPr>
        <p:blipFill>
          <a:blip r:embed="rId5"/>
          <a:stretch>
            <a:fillRect/>
          </a:stretch>
        </p:blipFill>
        <p:spPr>
          <a:xfrm>
            <a:off x="152177" y="355023"/>
            <a:ext cx="4283969" cy="6346107"/>
          </a:xfrm>
          <a:prstGeom prst="rect">
            <a:avLst/>
          </a:prstGeom>
          <a:ln w="12700" cap="flat">
            <a:noFill/>
            <a:miter lim="400000"/>
          </a:ln>
          <a:effectLst/>
        </p:spPr>
      </p:pic>
      <p:sp>
        <p:nvSpPr>
          <p:cNvPr id="6" name="Ovaal 5">
            <a:extLst>
              <a:ext uri="{FF2B5EF4-FFF2-40B4-BE49-F238E27FC236}">
                <a16:creationId xmlns:a16="http://schemas.microsoft.com/office/drawing/2014/main" id="{69DAE4DA-D39C-742E-99A4-80B7AEDE3F2A}"/>
              </a:ext>
            </a:extLst>
          </p:cNvPr>
          <p:cNvSpPr/>
          <p:nvPr/>
        </p:nvSpPr>
        <p:spPr bwMode="auto">
          <a:xfrm>
            <a:off x="2555776" y="1509925"/>
            <a:ext cx="1224136" cy="72008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pitchFamily="-1" charset="0"/>
            </a:endParaRPr>
          </a:p>
        </p:txBody>
      </p:sp>
      <p:sp>
        <p:nvSpPr>
          <p:cNvPr id="7" name="Ovaal 6">
            <a:extLst>
              <a:ext uri="{FF2B5EF4-FFF2-40B4-BE49-F238E27FC236}">
                <a16:creationId xmlns:a16="http://schemas.microsoft.com/office/drawing/2014/main" id="{EF9C4512-8450-4E8C-1402-08179AA4BD51}"/>
              </a:ext>
            </a:extLst>
          </p:cNvPr>
          <p:cNvSpPr/>
          <p:nvPr/>
        </p:nvSpPr>
        <p:spPr bwMode="auto">
          <a:xfrm>
            <a:off x="2874645" y="3745487"/>
            <a:ext cx="1224136" cy="61961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pitchFamily="-1" charset="0"/>
            </a:endParaRPr>
          </a:p>
        </p:txBody>
      </p:sp>
    </p:spTree>
    <p:extLst>
      <p:ext uri="{BB962C8B-B14F-4D97-AF65-F5344CB8AC3E}">
        <p14:creationId xmlns:p14="http://schemas.microsoft.com/office/powerpoint/2010/main" val="188664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069EEC7C-6C16-2242-963C-61C82CD07FEE}"/>
              </a:ext>
            </a:extLst>
          </p:cNvPr>
          <p:cNvPicPr>
            <a:picLocks noChangeAspect="1"/>
          </p:cNvPicPr>
          <p:nvPr/>
        </p:nvPicPr>
        <p:blipFill>
          <a:blip r:embed="rId3"/>
          <a:stretch>
            <a:fillRect/>
          </a:stretch>
        </p:blipFill>
        <p:spPr>
          <a:xfrm>
            <a:off x="5224171" y="3597852"/>
            <a:ext cx="3306521" cy="2479890"/>
          </a:xfrm>
          <a:prstGeom prst="rect">
            <a:avLst/>
          </a:prstGeom>
        </p:spPr>
      </p:pic>
      <p:pic>
        <p:nvPicPr>
          <p:cNvPr id="15" name="Afbeelding 14">
            <a:extLst>
              <a:ext uri="{FF2B5EF4-FFF2-40B4-BE49-F238E27FC236}">
                <a16:creationId xmlns:a16="http://schemas.microsoft.com/office/drawing/2014/main" id="{8F99B757-B892-6244-B1BB-3A1FF12204EB}"/>
              </a:ext>
            </a:extLst>
          </p:cNvPr>
          <p:cNvPicPr>
            <a:picLocks noChangeAspect="1"/>
          </p:cNvPicPr>
          <p:nvPr/>
        </p:nvPicPr>
        <p:blipFill rotWithShape="1">
          <a:blip r:embed="rId4"/>
          <a:srcRect r="11801"/>
          <a:stretch/>
        </p:blipFill>
        <p:spPr>
          <a:xfrm>
            <a:off x="5195363" y="656945"/>
            <a:ext cx="3335330" cy="2603203"/>
          </a:xfrm>
          <a:prstGeom prst="rect">
            <a:avLst/>
          </a:prstGeom>
        </p:spPr>
      </p:pic>
      <p:pic>
        <p:nvPicPr>
          <p:cNvPr id="3" name="officeArt object">
            <a:extLst>
              <a:ext uri="{FF2B5EF4-FFF2-40B4-BE49-F238E27FC236}">
                <a16:creationId xmlns:a16="http://schemas.microsoft.com/office/drawing/2014/main" id="{C5E1D51A-4F01-6C22-C120-C973FA42668C}"/>
              </a:ext>
            </a:extLst>
          </p:cNvPr>
          <p:cNvPicPr/>
          <p:nvPr/>
        </p:nvPicPr>
        <p:blipFill>
          <a:blip r:embed="rId5"/>
          <a:stretch>
            <a:fillRect/>
          </a:stretch>
        </p:blipFill>
        <p:spPr>
          <a:xfrm>
            <a:off x="237653" y="255946"/>
            <a:ext cx="4283969" cy="6346107"/>
          </a:xfrm>
          <a:prstGeom prst="rect">
            <a:avLst/>
          </a:prstGeom>
          <a:ln w="12700" cap="flat">
            <a:noFill/>
            <a:miter lim="400000"/>
          </a:ln>
          <a:effectLst/>
        </p:spPr>
      </p:pic>
    </p:spTree>
  </p:cSld>
  <p:clrMapOvr>
    <a:masterClrMapping/>
  </p:clrMapOvr>
  <p:transition spd="med">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9BF444E-FEE6-8F43-B549-101733D6407B}"/>
              </a:ext>
            </a:extLst>
          </p:cNvPr>
          <p:cNvPicPr>
            <a:picLocks noChangeAspect="1"/>
          </p:cNvPicPr>
          <p:nvPr/>
        </p:nvPicPr>
        <p:blipFill rotWithShape="1">
          <a:blip r:embed="rId3"/>
          <a:srcRect b="5739"/>
          <a:stretch/>
        </p:blipFill>
        <p:spPr>
          <a:xfrm>
            <a:off x="5097482" y="4149080"/>
            <a:ext cx="1627119" cy="1661539"/>
          </a:xfrm>
          <a:prstGeom prst="ellipse">
            <a:avLst/>
          </a:prstGeom>
        </p:spPr>
      </p:pic>
      <p:pic>
        <p:nvPicPr>
          <p:cNvPr id="5" name="Graphic 4" descr="Sluiten met effen opvulling">
            <a:extLst>
              <a:ext uri="{FF2B5EF4-FFF2-40B4-BE49-F238E27FC236}">
                <a16:creationId xmlns:a16="http://schemas.microsoft.com/office/drawing/2014/main" id="{ABE6E8F1-BE16-DA42-966A-0FF483405C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4957" y="3944390"/>
            <a:ext cx="1512168" cy="2070918"/>
          </a:xfrm>
          <a:prstGeom prst="rect">
            <a:avLst/>
          </a:prstGeom>
        </p:spPr>
      </p:pic>
      <p:pic>
        <p:nvPicPr>
          <p:cNvPr id="2" name="officeArt object">
            <a:extLst>
              <a:ext uri="{FF2B5EF4-FFF2-40B4-BE49-F238E27FC236}">
                <a16:creationId xmlns:a16="http://schemas.microsoft.com/office/drawing/2014/main" id="{05FB0F8B-0953-227B-A8D9-532679F55E33}"/>
              </a:ext>
            </a:extLst>
          </p:cNvPr>
          <p:cNvPicPr/>
          <p:nvPr/>
        </p:nvPicPr>
        <p:blipFill>
          <a:blip r:embed="rId6"/>
          <a:stretch>
            <a:fillRect/>
          </a:stretch>
        </p:blipFill>
        <p:spPr>
          <a:xfrm>
            <a:off x="237653" y="255946"/>
            <a:ext cx="4283969" cy="6346107"/>
          </a:xfrm>
          <a:prstGeom prst="rect">
            <a:avLst/>
          </a:prstGeom>
          <a:ln w="12700" cap="flat">
            <a:noFill/>
            <a:miter lim="400000"/>
          </a:ln>
          <a:effectLst/>
        </p:spPr>
      </p:pic>
      <p:sp>
        <p:nvSpPr>
          <p:cNvPr id="3" name="Ovaal 2">
            <a:extLst>
              <a:ext uri="{FF2B5EF4-FFF2-40B4-BE49-F238E27FC236}">
                <a16:creationId xmlns:a16="http://schemas.microsoft.com/office/drawing/2014/main" id="{6C83043F-A289-50B2-7082-7DE427119990}"/>
              </a:ext>
            </a:extLst>
          </p:cNvPr>
          <p:cNvSpPr/>
          <p:nvPr/>
        </p:nvSpPr>
        <p:spPr bwMode="auto">
          <a:xfrm>
            <a:off x="1547664" y="4365104"/>
            <a:ext cx="478424" cy="14744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pitchFamily="-1" charset="0"/>
            </a:endParaRPr>
          </a:p>
        </p:txBody>
      </p:sp>
      <p:pic>
        <p:nvPicPr>
          <p:cNvPr id="4" name="Afbeelding 3">
            <a:extLst>
              <a:ext uri="{FF2B5EF4-FFF2-40B4-BE49-F238E27FC236}">
                <a16:creationId xmlns:a16="http://schemas.microsoft.com/office/drawing/2014/main" id="{A566D6F1-8247-C0E6-B190-862059E76FF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876256" y="1051998"/>
            <a:ext cx="1514475" cy="1855738"/>
          </a:xfrm>
          <a:prstGeom prst="rect">
            <a:avLst/>
          </a:prstGeom>
          <a:noFill/>
          <a:ln>
            <a:noFill/>
          </a:ln>
        </p:spPr>
      </p:pic>
      <p:pic>
        <p:nvPicPr>
          <p:cNvPr id="9" name="Picture 37" descr="Image14">
            <a:extLst>
              <a:ext uri="{FF2B5EF4-FFF2-40B4-BE49-F238E27FC236}">
                <a16:creationId xmlns:a16="http://schemas.microsoft.com/office/drawing/2014/main" id="{A973984F-23D3-6A9B-F1B8-5EF7F875BF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5000" y="1063086"/>
            <a:ext cx="176212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art 9">
            <a:extLst>
              <a:ext uri="{FF2B5EF4-FFF2-40B4-BE49-F238E27FC236}">
                <a16:creationId xmlns:a16="http://schemas.microsoft.com/office/drawing/2014/main" id="{B57642B1-0571-0674-F0E8-2F9ADF8CF3B3}"/>
              </a:ext>
            </a:extLst>
          </p:cNvPr>
          <p:cNvSpPr/>
          <p:nvPr/>
        </p:nvSpPr>
        <p:spPr bwMode="auto">
          <a:xfrm>
            <a:off x="4730754" y="980728"/>
            <a:ext cx="1993848" cy="2448271"/>
          </a:xfrm>
          <a:prstGeom prst="hear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pitchFamily="-1" charset="0"/>
            </a:endParaRPr>
          </a:p>
        </p:txBody>
      </p:sp>
    </p:spTree>
    <p:extLst>
      <p:ext uri="{BB962C8B-B14F-4D97-AF65-F5344CB8AC3E}">
        <p14:creationId xmlns:p14="http://schemas.microsoft.com/office/powerpoint/2010/main" val="192053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Tijdelijke aanduiding voor inhoud 8">
            <a:extLst>
              <a:ext uri="{FF2B5EF4-FFF2-40B4-BE49-F238E27FC236}">
                <a16:creationId xmlns:a16="http://schemas.microsoft.com/office/drawing/2014/main" id="{E34C7D59-96DF-1744-F21E-E65CC718064B}"/>
              </a:ext>
            </a:extLst>
          </p:cNvPr>
          <p:cNvPicPr>
            <a:picLocks noChangeAspect="1"/>
          </p:cNvPicPr>
          <p:nvPr/>
        </p:nvPicPr>
        <p:blipFill rotWithShape="1">
          <a:blip r:embed="rId3">
            <a:extLst>
              <a:ext uri="{28A0092B-C50C-407E-A947-70E740481C1C}">
                <a14:useLocalDpi xmlns:a14="http://schemas.microsoft.com/office/drawing/2010/main" val="0"/>
              </a:ext>
            </a:extLst>
          </a:blip>
          <a:srcRect b="55278"/>
          <a:stretch/>
        </p:blipFill>
        <p:spPr>
          <a:xfrm>
            <a:off x="1331640" y="116632"/>
            <a:ext cx="6120680" cy="3625567"/>
          </a:xfrm>
          <a:prstGeom prst="rect">
            <a:avLst/>
          </a:prstGeom>
          <a:noFill/>
        </p:spPr>
      </p:pic>
      <p:pic>
        <p:nvPicPr>
          <p:cNvPr id="6" name="Picture 4">
            <a:extLst>
              <a:ext uri="{FF2B5EF4-FFF2-40B4-BE49-F238E27FC236}">
                <a16:creationId xmlns:a16="http://schemas.microsoft.com/office/drawing/2014/main" id="{12075254-B032-F9E5-BCCA-304C8AE694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07" y="4840604"/>
            <a:ext cx="3325045" cy="1870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 name="Afbeelding 6">
            <a:extLst>
              <a:ext uri="{FF2B5EF4-FFF2-40B4-BE49-F238E27FC236}">
                <a16:creationId xmlns:a16="http://schemas.microsoft.com/office/drawing/2014/main" id="{69B5C29E-9C72-7D32-60CD-B782FC562578}"/>
              </a:ext>
            </a:extLst>
          </p:cNvPr>
          <p:cNvPicPr>
            <a:picLocks noChangeAspect="1"/>
          </p:cNvPicPr>
          <p:nvPr/>
        </p:nvPicPr>
        <p:blipFill rotWithShape="1">
          <a:blip r:embed="rId5"/>
          <a:srcRect t="24719"/>
          <a:stretch/>
        </p:blipFill>
        <p:spPr>
          <a:xfrm>
            <a:off x="264625" y="3943811"/>
            <a:ext cx="2189905" cy="711483"/>
          </a:xfrm>
          <a:prstGeom prst="rect">
            <a:avLst/>
          </a:prstGeom>
        </p:spPr>
      </p:pic>
      <p:pic>
        <p:nvPicPr>
          <p:cNvPr id="8" name="Afbeelding 7">
            <a:extLst>
              <a:ext uri="{FF2B5EF4-FFF2-40B4-BE49-F238E27FC236}">
                <a16:creationId xmlns:a16="http://schemas.microsoft.com/office/drawing/2014/main" id="{B3AD00A1-94EC-3225-B566-E975E1C799A3}"/>
              </a:ext>
            </a:extLst>
          </p:cNvPr>
          <p:cNvPicPr>
            <a:picLocks noChangeAspect="1"/>
          </p:cNvPicPr>
          <p:nvPr/>
        </p:nvPicPr>
        <p:blipFill rotWithShape="1">
          <a:blip r:embed="rId6"/>
          <a:srcRect t="23722"/>
          <a:stretch/>
        </p:blipFill>
        <p:spPr>
          <a:xfrm>
            <a:off x="2454530" y="3902779"/>
            <a:ext cx="1944216" cy="727231"/>
          </a:xfrm>
          <a:prstGeom prst="rect">
            <a:avLst/>
          </a:prstGeom>
        </p:spPr>
      </p:pic>
      <p:pic>
        <p:nvPicPr>
          <p:cNvPr id="2" name="Picture 5" descr="http://www.ambulancetechnicianstudy.co.uk/images/VT.gif">
            <a:hlinkClick r:id="rId7"/>
            <a:extLst>
              <a:ext uri="{FF2B5EF4-FFF2-40B4-BE49-F238E27FC236}">
                <a16:creationId xmlns:a16="http://schemas.microsoft.com/office/drawing/2014/main" id="{BBAAE7FA-C9FD-288F-097F-2F243C64F67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634" t="41917"/>
          <a:stretch/>
        </p:blipFill>
        <p:spPr bwMode="auto">
          <a:xfrm>
            <a:off x="4593558" y="3968913"/>
            <a:ext cx="1944216" cy="62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824CC594-C879-B10A-3DD8-E55FC3D8E46E}"/>
              </a:ext>
            </a:extLst>
          </p:cNvPr>
          <p:cNvPicPr>
            <a:picLocks noChangeAspect="1"/>
          </p:cNvPicPr>
          <p:nvPr/>
        </p:nvPicPr>
        <p:blipFill rotWithShape="1">
          <a:blip r:embed="rId9"/>
          <a:srcRect l="18846" t="20415" r="14776"/>
          <a:stretch/>
        </p:blipFill>
        <p:spPr>
          <a:xfrm>
            <a:off x="6732586" y="3907388"/>
            <a:ext cx="2058835" cy="752515"/>
          </a:xfrm>
          <a:prstGeom prst="rect">
            <a:avLst/>
          </a:prstGeom>
        </p:spPr>
      </p:pic>
      <p:pic>
        <p:nvPicPr>
          <p:cNvPr id="5" name="Picture 4">
            <a:extLst>
              <a:ext uri="{FF2B5EF4-FFF2-40B4-BE49-F238E27FC236}">
                <a16:creationId xmlns:a16="http://schemas.microsoft.com/office/drawing/2014/main" id="{D4914F43-67FF-BC47-152D-94E695BFB8A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8716"/>
          <a:stretch/>
        </p:blipFill>
        <p:spPr bwMode="auto">
          <a:xfrm>
            <a:off x="4788878" y="4747012"/>
            <a:ext cx="3959585" cy="19943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 name="Rechthoek 8">
            <a:extLst>
              <a:ext uri="{FF2B5EF4-FFF2-40B4-BE49-F238E27FC236}">
                <a16:creationId xmlns:a16="http://schemas.microsoft.com/office/drawing/2014/main" id="{CD8A4059-05BF-076F-7330-62D54ACE4ADF}"/>
              </a:ext>
            </a:extLst>
          </p:cNvPr>
          <p:cNvSpPr/>
          <p:nvPr/>
        </p:nvSpPr>
        <p:spPr>
          <a:xfrm>
            <a:off x="6961093" y="4941168"/>
            <a:ext cx="475785" cy="166729"/>
          </a:xfrm>
          <a:prstGeom prst="rect">
            <a:avLst/>
          </a:prstGeom>
          <a:solidFill>
            <a:srgbClr val="E0E2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srgbClr val="000000"/>
                </a:solidFill>
              </a:rPr>
              <a:t>8J/kg</a:t>
            </a:r>
          </a:p>
        </p:txBody>
      </p:sp>
      <p:sp>
        <p:nvSpPr>
          <p:cNvPr id="11" name="Rechthoek 10">
            <a:extLst>
              <a:ext uri="{FF2B5EF4-FFF2-40B4-BE49-F238E27FC236}">
                <a16:creationId xmlns:a16="http://schemas.microsoft.com/office/drawing/2014/main" id="{55F45680-1E60-8541-259E-2859FD568808}"/>
              </a:ext>
            </a:extLst>
          </p:cNvPr>
          <p:cNvSpPr/>
          <p:nvPr/>
        </p:nvSpPr>
        <p:spPr>
          <a:xfrm>
            <a:off x="7372484" y="4938680"/>
            <a:ext cx="475785" cy="166729"/>
          </a:xfrm>
          <a:prstGeom prst="rect">
            <a:avLst/>
          </a:prstGeom>
          <a:solidFill>
            <a:srgbClr val="E0E2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srgbClr val="000000"/>
                </a:solidFill>
              </a:rPr>
              <a:t>8J/kg</a:t>
            </a:r>
          </a:p>
        </p:txBody>
      </p:sp>
      <p:sp>
        <p:nvSpPr>
          <p:cNvPr id="12" name="Rechthoek 11">
            <a:extLst>
              <a:ext uri="{FF2B5EF4-FFF2-40B4-BE49-F238E27FC236}">
                <a16:creationId xmlns:a16="http://schemas.microsoft.com/office/drawing/2014/main" id="{19EA07DD-4D95-8B88-79D1-54ED63ACED78}"/>
              </a:ext>
            </a:extLst>
          </p:cNvPr>
          <p:cNvSpPr/>
          <p:nvPr/>
        </p:nvSpPr>
        <p:spPr>
          <a:xfrm>
            <a:off x="7822580" y="4936192"/>
            <a:ext cx="475785" cy="166729"/>
          </a:xfrm>
          <a:prstGeom prst="rect">
            <a:avLst/>
          </a:prstGeom>
          <a:solidFill>
            <a:srgbClr val="E0E2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srgbClr val="000000"/>
                </a:solidFill>
              </a:rPr>
              <a:t>8J/kg</a:t>
            </a:r>
          </a:p>
        </p:txBody>
      </p:sp>
    </p:spTree>
    <p:extLst>
      <p:ext uri="{BB962C8B-B14F-4D97-AF65-F5344CB8AC3E}">
        <p14:creationId xmlns:p14="http://schemas.microsoft.com/office/powerpoint/2010/main" val="337847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DD37B26-6646-4358-9584-9582FAEC5BE7}"/>
              </a:ext>
            </a:extLst>
          </p:cNvPr>
          <p:cNvSpPr>
            <a:spLocks noGrp="1"/>
          </p:cNvSpPr>
          <p:nvPr>
            <p:ph sz="half" idx="1"/>
          </p:nvPr>
        </p:nvSpPr>
        <p:spPr>
          <a:xfrm>
            <a:off x="426272" y="731837"/>
            <a:ext cx="4038600" cy="4525963"/>
          </a:xfrm>
        </p:spPr>
        <p:txBody>
          <a:bodyPr/>
          <a:lstStyle/>
          <a:p>
            <a:pPr marL="0" indent="0">
              <a:buNone/>
            </a:pPr>
            <a:r>
              <a:rPr lang="nl-NL" dirty="0"/>
              <a:t>Ritmecheck</a:t>
            </a:r>
          </a:p>
          <a:p>
            <a:endParaRPr lang="nl-NL" dirty="0"/>
          </a:p>
          <a:p>
            <a:pPr>
              <a:lnSpc>
                <a:spcPct val="150000"/>
              </a:lnSpc>
            </a:pPr>
            <a:r>
              <a:rPr lang="nl-NL" sz="1800" dirty="0"/>
              <a:t>niet check pulsaties</a:t>
            </a:r>
          </a:p>
          <a:p>
            <a:pPr>
              <a:lnSpc>
                <a:spcPct val="150000"/>
              </a:lnSpc>
            </a:pPr>
            <a:r>
              <a:rPr lang="nl-NL" sz="1800" dirty="0"/>
              <a:t>wel tekenen van leven/ROSC, hetzij klinisch (oogbeweging, normaal ademen, bewegen) hetzij op monitor (ETCO</a:t>
            </a:r>
            <a:r>
              <a:rPr lang="nl-NL" sz="1800" baseline="-25000" dirty="0"/>
              <a:t>2</a:t>
            </a:r>
            <a:r>
              <a:rPr lang="nl-NL" sz="1800" dirty="0"/>
              <a:t>, SpO</a:t>
            </a:r>
            <a:r>
              <a:rPr lang="nl-NL" sz="1800" baseline="-25000" dirty="0"/>
              <a:t>2</a:t>
            </a:r>
            <a:r>
              <a:rPr lang="nl-NL" sz="1800" dirty="0"/>
              <a:t>, POCUS,….)</a:t>
            </a:r>
          </a:p>
        </p:txBody>
      </p:sp>
      <p:sp>
        <p:nvSpPr>
          <p:cNvPr id="4" name="Tijdelijke aanduiding voor inhoud 3">
            <a:extLst>
              <a:ext uri="{FF2B5EF4-FFF2-40B4-BE49-F238E27FC236}">
                <a16:creationId xmlns:a16="http://schemas.microsoft.com/office/drawing/2014/main" id="{E68F18F6-DE85-A2D5-B645-261EE4BFF423}"/>
              </a:ext>
            </a:extLst>
          </p:cNvPr>
          <p:cNvSpPr>
            <a:spLocks noGrp="1"/>
          </p:cNvSpPr>
          <p:nvPr>
            <p:ph sz="half" idx="2"/>
          </p:nvPr>
        </p:nvSpPr>
        <p:spPr>
          <a:xfrm>
            <a:off x="4666505" y="836712"/>
            <a:ext cx="4038600" cy="4525963"/>
          </a:xfrm>
        </p:spPr>
        <p:txBody>
          <a:bodyPr/>
          <a:lstStyle/>
          <a:p>
            <a:pPr marL="0" indent="0">
              <a:buNone/>
            </a:pPr>
            <a:r>
              <a:rPr lang="nl-NL" dirty="0"/>
              <a:t>Na intubatie</a:t>
            </a:r>
          </a:p>
          <a:p>
            <a:pPr marL="0" indent="0">
              <a:buNone/>
            </a:pPr>
            <a:endParaRPr lang="nl-NL" dirty="0"/>
          </a:p>
          <a:p>
            <a:r>
              <a:rPr lang="nl-NL" sz="1800" dirty="0"/>
              <a:t>Beademen </a:t>
            </a:r>
            <a:r>
              <a:rPr lang="nl-NL" sz="1800" dirty="0" err="1"/>
              <a:t>cfr</a:t>
            </a:r>
            <a:r>
              <a:rPr lang="nl-NL" sz="1800" dirty="0"/>
              <a:t> leeftijd</a:t>
            </a:r>
          </a:p>
          <a:p>
            <a:endParaRPr lang="nl-NL" sz="1800" dirty="0"/>
          </a:p>
          <a:p>
            <a:r>
              <a:rPr lang="nl-NL" sz="1800" dirty="0"/>
              <a:t>Kan aan machine maar dan aangepaste instellingen</a:t>
            </a:r>
          </a:p>
          <a:p>
            <a:pPr marL="0" indent="0">
              <a:buNone/>
            </a:pPr>
            <a:endParaRPr lang="nl-NL" dirty="0"/>
          </a:p>
          <a:p>
            <a:pPr marL="0" indent="0">
              <a:buNone/>
            </a:pPr>
            <a:endParaRPr lang="nl-NL" dirty="0"/>
          </a:p>
          <a:p>
            <a:pPr marL="0" indent="0">
              <a:buNone/>
            </a:pPr>
            <a:endParaRPr lang="nl-NL" dirty="0"/>
          </a:p>
        </p:txBody>
      </p:sp>
      <p:pic>
        <p:nvPicPr>
          <p:cNvPr id="7170" name="Picture 2" descr="post-ROSC checklist return of spontaneous circulation">
            <a:extLst>
              <a:ext uri="{FF2B5EF4-FFF2-40B4-BE49-F238E27FC236}">
                <a16:creationId xmlns:a16="http://schemas.microsoft.com/office/drawing/2014/main" id="{34828041-9318-ABB2-52FB-4A222F94B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293096"/>
            <a:ext cx="1391222" cy="125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140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schermafbeelding, parkeren&#10;&#10;Automatisch gegenereerde beschrijving">
            <a:extLst>
              <a:ext uri="{FF2B5EF4-FFF2-40B4-BE49-F238E27FC236}">
                <a16:creationId xmlns:a16="http://schemas.microsoft.com/office/drawing/2014/main" id="{56707286-78DD-3327-0CD4-7BD904795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051" y="0"/>
            <a:ext cx="3696891" cy="6858000"/>
          </a:xfrm>
          <a:prstGeom prst="rect">
            <a:avLst/>
          </a:prstGeom>
        </p:spPr>
      </p:pic>
      <p:pic>
        <p:nvPicPr>
          <p:cNvPr id="8" name="Afbeelding 7">
            <a:extLst>
              <a:ext uri="{FF2B5EF4-FFF2-40B4-BE49-F238E27FC236}">
                <a16:creationId xmlns:a16="http://schemas.microsoft.com/office/drawing/2014/main" id="{30FC76E8-B46B-1761-B2BA-584915322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4" y="0"/>
            <a:ext cx="3881597" cy="6858000"/>
          </a:xfrm>
          <a:prstGeom prst="rect">
            <a:avLst/>
          </a:prstGeo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flipV="1">
            <a:off x="8261350" y="5794375"/>
            <a:ext cx="6223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GB" altLang="en-US" dirty="0"/>
          </a:p>
        </p:txBody>
      </p:sp>
      <p:sp>
        <p:nvSpPr>
          <p:cNvPr id="33794" name="Rectangle 2"/>
          <p:cNvSpPr>
            <a:spLocks noGrp="1" noChangeArrowheads="1"/>
          </p:cNvSpPr>
          <p:nvPr>
            <p:ph type="ctrTitle" sz="quarter" idx="4294967295"/>
          </p:nvPr>
        </p:nvSpPr>
        <p:spPr bwMode="auto">
          <a:xfrm>
            <a:off x="683568" y="1340768"/>
            <a:ext cx="7488237" cy="11521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gn="l" eaLnBrk="1" hangingPunct="1">
              <a:lnSpc>
                <a:spcPct val="120000"/>
              </a:lnSpc>
            </a:pPr>
            <a:r>
              <a:rPr lang="en-US" altLang="en-US" sz="3600" dirty="0">
                <a:solidFill>
                  <a:schemeClr val="bg1"/>
                </a:solidFill>
                <a:latin typeface="Tahoma" charset="0"/>
                <a:ea typeface="ＭＳ Ｐゴシック" charset="-128"/>
              </a:rPr>
              <a:t>APLS Update 2021 </a:t>
            </a:r>
            <a:br>
              <a:rPr lang="en-US" altLang="en-US" sz="3600" dirty="0">
                <a:solidFill>
                  <a:schemeClr val="bg1"/>
                </a:solidFill>
                <a:latin typeface="Tahoma" charset="0"/>
                <a:ea typeface="ＭＳ Ｐゴシック" charset="-128"/>
              </a:rPr>
            </a:br>
            <a:endParaRPr lang="en-US" altLang="en-US" sz="3600" dirty="0">
              <a:solidFill>
                <a:schemeClr val="bg1"/>
              </a:solidFill>
              <a:latin typeface="Tahoma" charset="0"/>
              <a:ea typeface="ＭＳ Ｐゴシック" charset="-128"/>
            </a:endParaRPr>
          </a:p>
        </p:txBody>
      </p:sp>
      <p:sp>
        <p:nvSpPr>
          <p:cNvPr id="33796" name="Rectangle 6"/>
          <p:cNvSpPr>
            <a:spLocks noChangeArrowheads="1"/>
          </p:cNvSpPr>
          <p:nvPr/>
        </p:nvSpPr>
        <p:spPr bwMode="auto">
          <a:xfrm>
            <a:off x="4137025" y="3019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GB" altLang="en-US" dirty="0"/>
          </a:p>
        </p:txBody>
      </p:sp>
      <p:pic>
        <p:nvPicPr>
          <p:cNvPr id="1026" name="Picture 2" descr="1,445 Halloween Question Mark Images, Stock Photos &amp; Vectors | Shutterstock">
            <a:extLst>
              <a:ext uri="{FF2B5EF4-FFF2-40B4-BE49-F238E27FC236}">
                <a16:creationId xmlns:a16="http://schemas.microsoft.com/office/drawing/2014/main" id="{5FE8E4C4-3DEC-BF0C-2A11-7D98A223A9D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286" b="76786" l="10513" r="91026">
                        <a14:foregroundMark x1="18462" y1="55714" x2="18462" y2="55714"/>
                        <a14:foregroundMark x1="14359" y1="48214" x2="14359" y2="48214"/>
                        <a14:foregroundMark x1="20000" y1="45000" x2="20000" y2="45000"/>
                        <a14:foregroundMark x1="20000" y1="41071" x2="20000" y2="41071"/>
                        <a14:foregroundMark x1="10513" y1="54643" x2="10513" y2="54643"/>
                        <a14:foregroundMark x1="78718" y1="65000" x2="78718" y2="65000"/>
                        <a14:foregroundMark x1="88974" y1="65357" x2="88974" y2="65357"/>
                        <a14:foregroundMark x1="79231" y1="53929" x2="79231" y2="53929"/>
                        <a14:foregroundMark x1="91026" y1="66429" x2="91026" y2="66429"/>
                        <a14:foregroundMark x1="80256" y1="15714" x2="80256" y2="15714"/>
                        <a14:foregroundMark x1="78718" y1="42857" x2="78718" y2="42857"/>
                        <a14:foregroundMark x1="48205" y1="37500" x2="48205" y2="37500"/>
                        <a14:foregroundMark x1="48974" y1="25000" x2="48974" y2="25000"/>
                        <a14:foregroundMark x1="21795" y1="17857" x2="21795" y2="17857"/>
                        <a14:foregroundMark x1="20000" y1="34643" x2="20000" y2="34643"/>
                      </a14:backgroundRemoval>
                    </a14:imgEffect>
                  </a14:imgLayer>
                </a14:imgProps>
              </a:ext>
              <a:ext uri="{28A0092B-C50C-407E-A947-70E740481C1C}">
                <a14:useLocalDpi xmlns:a14="http://schemas.microsoft.com/office/drawing/2010/main" val="0"/>
              </a:ext>
            </a:extLst>
          </a:blip>
          <a:srcRect l="7839" t="6707" r="4932" b="15257"/>
          <a:stretch/>
        </p:blipFill>
        <p:spPr bwMode="auto">
          <a:xfrm>
            <a:off x="1691680" y="2526109"/>
            <a:ext cx="5110174" cy="328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890338"/>
      </p:ext>
    </p:extLst>
  </p:cSld>
  <p:clrMapOvr>
    <a:masterClrMapping/>
  </p:clrMapOvr>
  <p:transition spd="med">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txBox="1">
            <a:spLocks noChangeArrowheads="1"/>
          </p:cNvSpPr>
          <p:nvPr/>
        </p:nvSpPr>
        <p:spPr bwMode="auto">
          <a:xfrm>
            <a:off x="251520" y="1844824"/>
            <a:ext cx="7848872" cy="766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ahoma" pitchFamily="34" charset="0"/>
                <a:ea typeface="ＭＳ Ｐゴシック" pitchFamily="34" charset="-128"/>
              </a:defRPr>
            </a:lvl1pPr>
            <a:lvl2pPr marL="742950" indent="-285750" eaLnBrk="0" hangingPunct="0">
              <a:defRPr sz="2400">
                <a:solidFill>
                  <a:schemeClr val="tx1"/>
                </a:solidFill>
                <a:latin typeface="Tahoma" pitchFamily="34" charset="0"/>
                <a:ea typeface="ＭＳ Ｐゴシック" pitchFamily="34" charset="-128"/>
              </a:defRPr>
            </a:lvl2pPr>
            <a:lvl3pPr marL="1143000" indent="-228600" eaLnBrk="0" hangingPunct="0">
              <a:defRPr sz="2400">
                <a:solidFill>
                  <a:schemeClr val="tx1"/>
                </a:solidFill>
                <a:latin typeface="Tahoma" pitchFamily="34" charset="0"/>
                <a:ea typeface="ＭＳ Ｐゴシック" pitchFamily="34" charset="-128"/>
              </a:defRPr>
            </a:lvl3pPr>
            <a:lvl4pPr marL="1600200" indent="-228600" eaLnBrk="0" hangingPunct="0">
              <a:defRPr sz="2400">
                <a:solidFill>
                  <a:schemeClr val="tx1"/>
                </a:solidFill>
                <a:latin typeface="Tahoma" pitchFamily="34" charset="0"/>
                <a:ea typeface="ＭＳ Ｐゴシック" pitchFamily="34" charset="-128"/>
              </a:defRPr>
            </a:lvl4pPr>
            <a:lvl5pPr marL="2057400" indent="-228600" eaLnBrk="0" hangingPunct="0">
              <a:defRPr sz="2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lnSpc>
                <a:spcPct val="90000"/>
              </a:lnSpc>
            </a:pPr>
            <a:r>
              <a:rPr lang="en-US" altLang="en-US" sz="2800" dirty="0">
                <a:solidFill>
                  <a:schemeClr val="bg1"/>
                </a:solidFill>
                <a:latin typeface="Arial" pitchFamily="34" charset="0"/>
                <a:cs typeface="Arial" pitchFamily="34" charset="0"/>
              </a:rPr>
              <a:t>1. </a:t>
            </a:r>
            <a:r>
              <a:rPr lang="en-US" altLang="en-US" sz="2800" dirty="0" err="1">
                <a:solidFill>
                  <a:schemeClr val="bg1"/>
                </a:solidFill>
                <a:latin typeface="Arial" pitchFamily="34" charset="0"/>
                <a:cs typeface="Arial" pitchFamily="34" charset="0"/>
              </a:rPr>
              <a:t>Herkenning</a:t>
            </a:r>
            <a:r>
              <a:rPr lang="en-US" altLang="en-US" sz="2800" dirty="0">
                <a:solidFill>
                  <a:schemeClr val="bg1"/>
                </a:solidFill>
                <a:latin typeface="Arial" pitchFamily="34" charset="0"/>
                <a:cs typeface="Arial" pitchFamily="34" charset="0"/>
              </a:rPr>
              <a:t> en </a:t>
            </a:r>
            <a:r>
              <a:rPr lang="en-US" altLang="en-US" sz="2800" dirty="0" err="1">
                <a:solidFill>
                  <a:schemeClr val="bg1"/>
                </a:solidFill>
                <a:latin typeface="Arial" pitchFamily="34" charset="0"/>
                <a:cs typeface="Arial" pitchFamily="34" charset="0"/>
              </a:rPr>
              <a:t>opvang</a:t>
            </a:r>
            <a:r>
              <a:rPr lang="en-US" altLang="en-US" sz="2800" dirty="0">
                <a:solidFill>
                  <a:schemeClr val="bg1"/>
                </a:solidFill>
                <a:latin typeface="Arial" pitchFamily="34" charset="0"/>
                <a:cs typeface="Arial" pitchFamily="34" charset="0"/>
              </a:rPr>
              <a:t> van </a:t>
            </a:r>
            <a:r>
              <a:rPr lang="en-US" altLang="en-US" sz="2800" dirty="0" err="1">
                <a:solidFill>
                  <a:schemeClr val="bg1"/>
                </a:solidFill>
                <a:latin typeface="Arial" pitchFamily="34" charset="0"/>
                <a:cs typeface="Arial" pitchFamily="34" charset="0"/>
              </a:rPr>
              <a:t>ernstig</a:t>
            </a:r>
            <a:r>
              <a:rPr lang="en-US" altLang="en-US" sz="2800" dirty="0">
                <a:solidFill>
                  <a:schemeClr val="bg1"/>
                </a:solidFill>
                <a:latin typeface="Arial" pitchFamily="34" charset="0"/>
                <a:cs typeface="Arial" pitchFamily="34" charset="0"/>
              </a:rPr>
              <a:t> </a:t>
            </a:r>
            <a:r>
              <a:rPr lang="en-US" altLang="en-US" sz="2800" dirty="0" err="1">
                <a:solidFill>
                  <a:schemeClr val="bg1"/>
                </a:solidFill>
                <a:latin typeface="Arial" pitchFamily="34" charset="0"/>
                <a:cs typeface="Arial" pitchFamily="34" charset="0"/>
              </a:rPr>
              <a:t>zieke</a:t>
            </a:r>
            <a:r>
              <a:rPr lang="en-US" altLang="en-US" sz="2800" dirty="0">
                <a:solidFill>
                  <a:schemeClr val="bg1"/>
                </a:solidFill>
                <a:latin typeface="Arial" pitchFamily="34" charset="0"/>
                <a:cs typeface="Arial" pitchFamily="34" charset="0"/>
              </a:rPr>
              <a:t> </a:t>
            </a:r>
            <a:r>
              <a:rPr lang="en-US" altLang="en-US" sz="2800" dirty="0" err="1">
                <a:solidFill>
                  <a:schemeClr val="bg1"/>
                </a:solidFill>
                <a:latin typeface="Arial" pitchFamily="34" charset="0"/>
                <a:cs typeface="Arial" pitchFamily="34" charset="0"/>
              </a:rPr>
              <a:t>kinderen</a:t>
            </a:r>
            <a:endParaRPr lang="en-US" altLang="en-US" sz="2800" dirty="0">
              <a:solidFill>
                <a:schemeClr val="bg1"/>
              </a:solidFill>
              <a:latin typeface="Arial" pitchFamily="34" charset="0"/>
              <a:cs typeface="Arial" pitchFamily="34" charset="0"/>
            </a:endParaRPr>
          </a:p>
        </p:txBody>
      </p:sp>
      <p:pic>
        <p:nvPicPr>
          <p:cNvPr id="5" name="V65.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148064" y="3356992"/>
            <a:ext cx="2844316" cy="2275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7416AD01-3421-7769-C79E-A672CF2882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5445224"/>
            <a:ext cx="1260140" cy="12601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11668"/>
    </mc:Choice>
    <mc:Fallback xmlns="">
      <p:transition xmlns:p14="http://schemas.microsoft.com/office/powerpoint/2010/main" spd="slow" advTm="11668"/>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AC3A76D-DD95-0397-68F5-9EE9A0F49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972" y="764704"/>
            <a:ext cx="5584056" cy="372735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C6AB4873-60B6-2381-D13E-F01C90FDF114}"/>
              </a:ext>
            </a:extLst>
          </p:cNvPr>
          <p:cNvSpPr txBox="1"/>
          <p:nvPr/>
        </p:nvSpPr>
        <p:spPr>
          <a:xfrm>
            <a:off x="539552" y="4653136"/>
            <a:ext cx="8379980" cy="1015663"/>
          </a:xfrm>
          <a:prstGeom prst="rect">
            <a:avLst/>
          </a:prstGeom>
          <a:noFill/>
        </p:spPr>
        <p:txBody>
          <a:bodyPr wrap="square">
            <a:spAutoFit/>
          </a:bodyPr>
          <a:lstStyle/>
          <a:p>
            <a:pPr algn="ctr"/>
            <a:r>
              <a:rPr lang="nl-BE" sz="2000" dirty="0">
                <a:effectLst/>
                <a:latin typeface="Helvetica" pitchFamily="2" charset="0"/>
              </a:rPr>
              <a:t>Team: anticipate, prepare, choreography, communicate, interact.</a:t>
            </a:r>
          </a:p>
          <a:p>
            <a:pPr algn="ctr"/>
            <a:endParaRPr lang="nl-BE" sz="2000" dirty="0">
              <a:latin typeface="Helvetica" pitchFamily="2" charset="0"/>
            </a:endParaRPr>
          </a:p>
          <a:p>
            <a:pPr algn="ctr"/>
            <a:r>
              <a:rPr lang="nl-BE" sz="2000" dirty="0">
                <a:effectLst/>
                <a:latin typeface="Helvetica" pitchFamily="2" charset="0"/>
              </a:rPr>
              <a:t>5 seconds look</a:t>
            </a:r>
          </a:p>
        </p:txBody>
      </p:sp>
      <p:pic>
        <p:nvPicPr>
          <p:cNvPr id="3" name="Afbeelding 2" descr="Afbeelding met huiskat, kat&#10;&#10;Automatisch gegenereerde beschrijving">
            <a:extLst>
              <a:ext uri="{FF2B5EF4-FFF2-40B4-BE49-F238E27FC236}">
                <a16:creationId xmlns:a16="http://schemas.microsoft.com/office/drawing/2014/main" id="{36C06453-5912-A289-A65D-9E3F333F5B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5160967"/>
            <a:ext cx="1397000" cy="1117600"/>
          </a:xfrm>
          <a:prstGeom prst="rect">
            <a:avLst/>
          </a:prstGeom>
        </p:spPr>
      </p:pic>
    </p:spTree>
    <p:extLst>
      <p:ext uri="{BB962C8B-B14F-4D97-AF65-F5344CB8AC3E}">
        <p14:creationId xmlns:p14="http://schemas.microsoft.com/office/powerpoint/2010/main" val="305898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a:extLst>
              <a:ext uri="{FF2B5EF4-FFF2-40B4-BE49-F238E27FC236}">
                <a16:creationId xmlns:a16="http://schemas.microsoft.com/office/drawing/2014/main" id="{83C906A9-9634-0C70-0AF8-1FF051FE5C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8" r="55044"/>
          <a:stretch/>
        </p:blipFill>
        <p:spPr bwMode="auto">
          <a:xfrm>
            <a:off x="395536" y="764704"/>
            <a:ext cx="2448272" cy="475477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382100C9-89B9-1B43-B94E-731E37396390}"/>
              </a:ext>
            </a:extLst>
          </p:cNvPr>
          <p:cNvSpPr txBox="1"/>
          <p:nvPr/>
        </p:nvSpPr>
        <p:spPr>
          <a:xfrm>
            <a:off x="3419872" y="764704"/>
            <a:ext cx="5040560" cy="4175502"/>
          </a:xfrm>
          <a:prstGeom prst="rect">
            <a:avLst/>
          </a:prstGeom>
          <a:noFill/>
        </p:spPr>
        <p:txBody>
          <a:bodyPr wrap="square">
            <a:spAutoFit/>
          </a:bodyPr>
          <a:lstStyle/>
          <a:p>
            <a:r>
              <a:rPr lang="nl-BE" sz="3200" b="1" dirty="0">
                <a:solidFill>
                  <a:srgbClr val="2E5796"/>
                </a:solidFill>
                <a:latin typeface="Tahoma" charset="0"/>
                <a:ea typeface="Tahoma" charset="0"/>
                <a:cs typeface="Tahoma" charset="0"/>
              </a:rPr>
              <a:t>Respiratoir</a:t>
            </a:r>
          </a:p>
          <a:p>
            <a:endParaRPr lang="nl-BE" sz="2000" dirty="0">
              <a:latin typeface="Helvetica" pitchFamily="2" charset="0"/>
            </a:endParaRPr>
          </a:p>
          <a:p>
            <a:endParaRPr lang="nl-BE" sz="2000" dirty="0">
              <a:effectLst/>
              <a:latin typeface="Helvetica" pitchFamily="2" charset="0"/>
            </a:endParaRPr>
          </a:p>
          <a:p>
            <a:endParaRPr lang="nl-BE" sz="2000" dirty="0">
              <a:effectLst/>
              <a:latin typeface="Helvetica" pitchFamily="2" charset="0"/>
            </a:endParaRPr>
          </a:p>
          <a:p>
            <a:endParaRPr lang="nl-BE" sz="2000" dirty="0">
              <a:latin typeface="Helvetica" pitchFamily="2" charset="0"/>
            </a:endParaRPr>
          </a:p>
          <a:p>
            <a:r>
              <a:rPr lang="nl-BE" sz="2000" dirty="0">
                <a:solidFill>
                  <a:schemeClr val="accent2"/>
                </a:solidFill>
                <a:effectLst/>
                <a:latin typeface="Helvetica" pitchFamily="2" charset="0"/>
              </a:rPr>
              <a:t>SpO</a:t>
            </a:r>
            <a:r>
              <a:rPr lang="nl-BE" sz="2000" baseline="-25000" dirty="0">
                <a:solidFill>
                  <a:schemeClr val="accent2"/>
                </a:solidFill>
                <a:effectLst/>
                <a:latin typeface="Helvetica" pitchFamily="2" charset="0"/>
              </a:rPr>
              <a:t>2</a:t>
            </a:r>
            <a:r>
              <a:rPr lang="nl-BE" sz="2000" dirty="0">
                <a:solidFill>
                  <a:schemeClr val="accent2"/>
                </a:solidFill>
                <a:effectLst/>
                <a:latin typeface="Helvetica" pitchFamily="2" charset="0"/>
              </a:rPr>
              <a:t> titreren &gt;94-</a:t>
            </a:r>
            <a:r>
              <a:rPr lang="nl-BE" sz="2000" dirty="0">
                <a:solidFill>
                  <a:srgbClr val="FF0000"/>
                </a:solidFill>
                <a:effectLst/>
                <a:latin typeface="Helvetica" pitchFamily="2" charset="0"/>
              </a:rPr>
              <a:t>98</a:t>
            </a:r>
            <a:r>
              <a:rPr lang="nl-BE" sz="2000" dirty="0">
                <a:solidFill>
                  <a:schemeClr val="accent2"/>
                </a:solidFill>
                <a:effectLst/>
                <a:latin typeface="Helvetica" pitchFamily="2" charset="0"/>
              </a:rPr>
              <a:t>&lt; %</a:t>
            </a:r>
          </a:p>
          <a:p>
            <a:r>
              <a:rPr lang="nl-BE" sz="2000" dirty="0">
                <a:solidFill>
                  <a:schemeClr val="accent2"/>
                </a:solidFill>
                <a:latin typeface="Helvetica" pitchFamily="2" charset="0"/>
              </a:rPr>
              <a:t>Actief afbouwen &gt; 98%!</a:t>
            </a:r>
          </a:p>
          <a:p>
            <a:endParaRPr lang="nl-BE" sz="2000" dirty="0">
              <a:solidFill>
                <a:schemeClr val="accent2"/>
              </a:solidFill>
              <a:effectLst/>
              <a:latin typeface="Helvetica" pitchFamily="2" charset="0"/>
            </a:endParaRPr>
          </a:p>
          <a:p>
            <a:endParaRPr lang="nl-BE" sz="2000" dirty="0">
              <a:solidFill>
                <a:schemeClr val="accent2"/>
              </a:solidFill>
              <a:effectLst/>
              <a:latin typeface="Helvetica" pitchFamily="2" charset="0"/>
            </a:endParaRPr>
          </a:p>
          <a:p>
            <a:r>
              <a:rPr lang="nl-BE" sz="2000" dirty="0">
                <a:solidFill>
                  <a:schemeClr val="accent2"/>
                </a:solidFill>
                <a:effectLst/>
                <a:latin typeface="Helvetica" pitchFamily="2" charset="0"/>
              </a:rPr>
              <a:t>HFNZ rising star</a:t>
            </a:r>
          </a:p>
          <a:p>
            <a:endParaRPr lang="nl-BE" sz="2000" dirty="0">
              <a:solidFill>
                <a:schemeClr val="accent2"/>
              </a:solidFill>
              <a:latin typeface="Helvetica" pitchFamily="2" charset="0"/>
            </a:endParaRPr>
          </a:p>
          <a:p>
            <a:r>
              <a:rPr lang="nl-BE" sz="2000" dirty="0">
                <a:solidFill>
                  <a:schemeClr val="accent2"/>
                </a:solidFill>
                <a:effectLst/>
                <a:latin typeface="Helvetica" pitchFamily="2" charset="0"/>
              </a:rPr>
              <a:t>Na intubatie verplicht ETCO</a:t>
            </a:r>
            <a:r>
              <a:rPr lang="nl-BE" sz="2000" baseline="-25000" dirty="0">
                <a:solidFill>
                  <a:schemeClr val="accent2"/>
                </a:solidFill>
                <a:effectLst/>
                <a:latin typeface="Helvetica" pitchFamily="2" charset="0"/>
              </a:rPr>
              <a:t>2</a:t>
            </a:r>
          </a:p>
          <a:p>
            <a:endParaRPr lang="nl-BE" sz="2000" baseline="-25000" dirty="0">
              <a:solidFill>
                <a:schemeClr val="accent2"/>
              </a:solidFill>
              <a:latin typeface="Helvetica" pitchFamily="2" charset="0"/>
            </a:endParaRPr>
          </a:p>
        </p:txBody>
      </p:sp>
    </p:spTree>
    <p:extLst>
      <p:ext uri="{BB962C8B-B14F-4D97-AF65-F5344CB8AC3E}">
        <p14:creationId xmlns:p14="http://schemas.microsoft.com/office/powerpoint/2010/main" val="2793613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82100C9-89B9-1B43-B94E-731E37396390}"/>
              </a:ext>
            </a:extLst>
          </p:cNvPr>
          <p:cNvSpPr txBox="1"/>
          <p:nvPr/>
        </p:nvSpPr>
        <p:spPr>
          <a:xfrm>
            <a:off x="611560" y="548680"/>
            <a:ext cx="5414126" cy="3046988"/>
          </a:xfrm>
          <a:prstGeom prst="rect">
            <a:avLst/>
          </a:prstGeom>
          <a:noFill/>
        </p:spPr>
        <p:txBody>
          <a:bodyPr wrap="square">
            <a:spAutoFit/>
          </a:bodyPr>
          <a:lstStyle/>
          <a:p>
            <a:r>
              <a:rPr lang="nl-BE" sz="3200" b="1" dirty="0">
                <a:solidFill>
                  <a:srgbClr val="2E5796"/>
                </a:solidFill>
                <a:latin typeface="Tahoma" charset="0"/>
                <a:ea typeface="Tahoma" charset="0"/>
                <a:cs typeface="Tahoma" charset="0"/>
              </a:rPr>
              <a:t>Circulatoir</a:t>
            </a:r>
          </a:p>
          <a:p>
            <a:endParaRPr lang="nl-BE" sz="2000" dirty="0">
              <a:latin typeface="Helvetica" pitchFamily="2" charset="0"/>
            </a:endParaRPr>
          </a:p>
          <a:p>
            <a:endParaRPr lang="nl-BE" sz="2000" dirty="0">
              <a:latin typeface="Helvetica" pitchFamily="2" charset="0"/>
            </a:endParaRPr>
          </a:p>
          <a:p>
            <a:r>
              <a:rPr lang="nl-BE" sz="2000" dirty="0">
                <a:solidFill>
                  <a:schemeClr val="accent2"/>
                </a:solidFill>
                <a:effectLst/>
                <a:latin typeface="Helvetica" pitchFamily="2" charset="0"/>
              </a:rPr>
              <a:t>IO primair in rea setting, snel in andere</a:t>
            </a:r>
          </a:p>
          <a:p>
            <a:endParaRPr lang="nl-BE" sz="2000" dirty="0">
              <a:solidFill>
                <a:schemeClr val="accent2"/>
              </a:solidFill>
              <a:latin typeface="Helvetica" pitchFamily="2" charset="0"/>
            </a:endParaRPr>
          </a:p>
          <a:p>
            <a:r>
              <a:rPr lang="nl-BE" sz="2000" dirty="0">
                <a:solidFill>
                  <a:schemeClr val="accent2"/>
                </a:solidFill>
                <a:latin typeface="Helvetica" pitchFamily="2" charset="0"/>
              </a:rPr>
              <a:t>Bolus </a:t>
            </a:r>
            <a:r>
              <a:rPr lang="nl-BE" sz="2000" dirty="0">
                <a:solidFill>
                  <a:srgbClr val="FF0000"/>
                </a:solidFill>
                <a:latin typeface="Helvetica" pitchFamily="2" charset="0"/>
              </a:rPr>
              <a:t>10 ml/kg</a:t>
            </a:r>
            <a:r>
              <a:rPr lang="nl-BE" sz="2000" dirty="0">
                <a:solidFill>
                  <a:schemeClr val="accent2"/>
                </a:solidFill>
                <a:latin typeface="Helvetica" pitchFamily="2" charset="0"/>
              </a:rPr>
              <a:t>! (gebalanceerde crystalloiden)</a:t>
            </a:r>
          </a:p>
          <a:p>
            <a:endParaRPr lang="nl-BE" sz="2000" dirty="0">
              <a:solidFill>
                <a:schemeClr val="accent2"/>
              </a:solidFill>
              <a:latin typeface="Helvetica" pitchFamily="2" charset="0"/>
            </a:endParaRPr>
          </a:p>
          <a:p>
            <a:r>
              <a:rPr lang="nl-BE" sz="2000" dirty="0">
                <a:solidFill>
                  <a:schemeClr val="accent2"/>
                </a:solidFill>
                <a:latin typeface="Helvetica" pitchFamily="2" charset="0"/>
              </a:rPr>
              <a:t>VT algoritme</a:t>
            </a:r>
            <a:endParaRPr lang="nl-BE" sz="2000" dirty="0">
              <a:latin typeface="Helvetica" pitchFamily="2" charset="0"/>
            </a:endParaRPr>
          </a:p>
          <a:p>
            <a:endParaRPr lang="nl-BE" sz="2000" dirty="0">
              <a:effectLst/>
              <a:latin typeface="Helvetica" pitchFamily="2" charset="0"/>
            </a:endParaRPr>
          </a:p>
        </p:txBody>
      </p:sp>
      <p:pic>
        <p:nvPicPr>
          <p:cNvPr id="4" name="Afbeelding 3">
            <a:extLst>
              <a:ext uri="{FF2B5EF4-FFF2-40B4-BE49-F238E27FC236}">
                <a16:creationId xmlns:a16="http://schemas.microsoft.com/office/drawing/2014/main" id="{B06FAB2A-F7BA-36F2-1E19-7A8F267DE24C}"/>
              </a:ext>
            </a:extLst>
          </p:cNvPr>
          <p:cNvPicPr>
            <a:picLocks noChangeAspect="1"/>
          </p:cNvPicPr>
          <p:nvPr/>
        </p:nvPicPr>
        <p:blipFill rotWithShape="1">
          <a:blip r:embed="rId3"/>
          <a:srcRect l="9508" t="26397" r="13778" b="15504"/>
          <a:stretch/>
        </p:blipFill>
        <p:spPr>
          <a:xfrm>
            <a:off x="251520" y="4352369"/>
            <a:ext cx="3888432" cy="2210945"/>
          </a:xfrm>
          <a:prstGeom prst="rect">
            <a:avLst/>
          </a:prstGeom>
        </p:spPr>
      </p:pic>
      <p:pic>
        <p:nvPicPr>
          <p:cNvPr id="6" name="Afbeelding 5">
            <a:extLst>
              <a:ext uri="{FF2B5EF4-FFF2-40B4-BE49-F238E27FC236}">
                <a16:creationId xmlns:a16="http://schemas.microsoft.com/office/drawing/2014/main" id="{90797D84-7831-7BFB-01F7-42AD674CF1C8}"/>
              </a:ext>
            </a:extLst>
          </p:cNvPr>
          <p:cNvPicPr>
            <a:picLocks noChangeAspect="1"/>
          </p:cNvPicPr>
          <p:nvPr/>
        </p:nvPicPr>
        <p:blipFill rotWithShape="1">
          <a:blip r:embed="rId4">
            <a:extLst>
              <a:ext uri="{28A0092B-C50C-407E-A947-70E740481C1C}">
                <a14:useLocalDpi xmlns:a14="http://schemas.microsoft.com/office/drawing/2010/main" val="0"/>
              </a:ext>
            </a:extLst>
          </a:blip>
          <a:srcRect l="9376" r="4844"/>
          <a:stretch/>
        </p:blipFill>
        <p:spPr>
          <a:xfrm>
            <a:off x="6228184" y="2085397"/>
            <a:ext cx="2754058" cy="4533943"/>
          </a:xfrm>
          <a:prstGeom prst="rect">
            <a:avLst/>
          </a:prstGeom>
        </p:spPr>
      </p:pic>
    </p:spTree>
    <p:extLst>
      <p:ext uri="{BB962C8B-B14F-4D97-AF65-F5344CB8AC3E}">
        <p14:creationId xmlns:p14="http://schemas.microsoft.com/office/powerpoint/2010/main" val="189494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EA96951-BC55-CB6A-457E-96C43E7B6632}"/>
              </a:ext>
            </a:extLst>
          </p:cNvPr>
          <p:cNvSpPr>
            <a:spLocks noGrp="1"/>
          </p:cNvSpPr>
          <p:nvPr>
            <p:ph type="title"/>
          </p:nvPr>
        </p:nvSpPr>
        <p:spPr>
          <a:xfrm>
            <a:off x="457200" y="274638"/>
            <a:ext cx="8229600" cy="1143000"/>
          </a:xfrm>
        </p:spPr>
        <p:txBody>
          <a:bodyPr/>
          <a:lstStyle/>
          <a:p>
            <a:r>
              <a:rPr lang="en-US" dirty="0"/>
              <a:t>D </a:t>
            </a:r>
            <a:r>
              <a:rPr lang="en-US" dirty="0" err="1"/>
              <a:t>Neurologie</a:t>
            </a:r>
            <a:endParaRPr lang="en-US" dirty="0"/>
          </a:p>
        </p:txBody>
      </p:sp>
      <p:pic>
        <p:nvPicPr>
          <p:cNvPr id="5" name="Afbeelding 4">
            <a:extLst>
              <a:ext uri="{FF2B5EF4-FFF2-40B4-BE49-F238E27FC236}">
                <a16:creationId xmlns:a16="http://schemas.microsoft.com/office/drawing/2014/main" id="{9F4641D6-3E6F-51CB-4C55-B9B160092F56}"/>
              </a:ext>
            </a:extLst>
          </p:cNvPr>
          <p:cNvPicPr>
            <a:picLocks noChangeAspect="1"/>
          </p:cNvPicPr>
          <p:nvPr/>
        </p:nvPicPr>
        <p:blipFill rotWithShape="1">
          <a:blip r:embed="rId3">
            <a:extLst>
              <a:ext uri="{28A0092B-C50C-407E-A947-70E740481C1C}">
                <a14:useLocalDpi xmlns:a14="http://schemas.microsoft.com/office/drawing/2010/main" val="0"/>
              </a:ext>
            </a:extLst>
          </a:blip>
          <a:srcRect t="8014"/>
          <a:stretch/>
        </p:blipFill>
        <p:spPr>
          <a:xfrm>
            <a:off x="107504" y="1065366"/>
            <a:ext cx="3672408" cy="5186556"/>
          </a:xfrm>
          <a:prstGeom prst="rect">
            <a:avLst/>
          </a:prstGeom>
          <a:noFill/>
        </p:spPr>
      </p:pic>
      <p:sp>
        <p:nvSpPr>
          <p:cNvPr id="3" name="Tekstvak 2">
            <a:extLst>
              <a:ext uri="{FF2B5EF4-FFF2-40B4-BE49-F238E27FC236}">
                <a16:creationId xmlns:a16="http://schemas.microsoft.com/office/drawing/2014/main" id="{382100C9-89B9-1B43-B94E-731E37396390}"/>
              </a:ext>
            </a:extLst>
          </p:cNvPr>
          <p:cNvSpPr txBox="1"/>
          <p:nvPr/>
        </p:nvSpPr>
        <p:spPr>
          <a:xfrm>
            <a:off x="4067944" y="1600200"/>
            <a:ext cx="4968552" cy="4525963"/>
          </a:xfrm>
          <a:prstGeom prst="rect">
            <a:avLst/>
          </a:prstGeom>
        </p:spPr>
        <p:txBody>
          <a:bodyPr vert="horz">
            <a:normAutofit/>
          </a:bodyPr>
          <a:lstStyle/>
          <a:p>
            <a:pPr>
              <a:lnSpc>
                <a:spcPct val="90000"/>
              </a:lnSpc>
              <a:spcBef>
                <a:spcPct val="20000"/>
              </a:spcBef>
              <a:buClr>
                <a:srgbClr val="3657A7"/>
              </a:buClr>
            </a:pPr>
            <a:r>
              <a:rPr lang="nl-BE" sz="2000" b="1" dirty="0">
                <a:effectLst/>
                <a:latin typeface="Tahoma" charset="0"/>
                <a:ea typeface="Tahoma" charset="0"/>
                <a:cs typeface="Tahoma" charset="0"/>
              </a:rPr>
              <a:t>Hypoglykemie</a:t>
            </a:r>
          </a:p>
          <a:p>
            <a:pPr>
              <a:lnSpc>
                <a:spcPct val="90000"/>
              </a:lnSpc>
              <a:spcBef>
                <a:spcPct val="20000"/>
              </a:spcBef>
              <a:buClr>
                <a:srgbClr val="3657A7"/>
              </a:buClr>
            </a:pPr>
            <a:endParaRPr lang="nl-BE" sz="2000" b="1" dirty="0">
              <a:effectLst/>
              <a:latin typeface="Tahoma" charset="0"/>
              <a:ea typeface="Tahoma" charset="0"/>
              <a:cs typeface="Tahoma" charset="0"/>
            </a:endParaRPr>
          </a:p>
          <a:p>
            <a:pPr lvl="1">
              <a:lnSpc>
                <a:spcPct val="90000"/>
              </a:lnSpc>
              <a:spcBef>
                <a:spcPct val="20000"/>
              </a:spcBef>
              <a:buClr>
                <a:srgbClr val="3657A7"/>
              </a:buClr>
            </a:pPr>
            <a:r>
              <a:rPr lang="nl-BE" sz="1800" dirty="0">
                <a:effectLst/>
                <a:latin typeface="Tahoma" charset="0"/>
                <a:ea typeface="Tahoma" charset="0"/>
                <a:cs typeface="Tahoma" charset="0"/>
              </a:rPr>
              <a:t>IO/IV </a:t>
            </a:r>
            <a:r>
              <a:rPr lang="nl-BE" sz="1800" dirty="0">
                <a:solidFill>
                  <a:srgbClr val="FF0000"/>
                </a:solidFill>
                <a:effectLst/>
                <a:latin typeface="Tahoma" charset="0"/>
                <a:ea typeface="Tahoma" charset="0"/>
                <a:cs typeface="Tahoma" charset="0"/>
              </a:rPr>
              <a:t>3ml/kg </a:t>
            </a:r>
            <a:r>
              <a:rPr lang="nl-BE" sz="1800" dirty="0">
                <a:effectLst/>
                <a:latin typeface="Tahoma" charset="0"/>
                <a:ea typeface="Tahoma" charset="0"/>
                <a:cs typeface="Tahoma" charset="0"/>
              </a:rPr>
              <a:t>glucose 10% als &lt;50 mg/l. (toevoer ophogen)</a:t>
            </a:r>
          </a:p>
          <a:p>
            <a:pPr lvl="1">
              <a:lnSpc>
                <a:spcPct val="90000"/>
              </a:lnSpc>
              <a:spcBef>
                <a:spcPct val="20000"/>
              </a:spcBef>
              <a:buClr>
                <a:srgbClr val="3657A7"/>
              </a:buClr>
            </a:pPr>
            <a:r>
              <a:rPr lang="nl-BE" sz="1800" dirty="0">
                <a:effectLst/>
                <a:latin typeface="Tahoma" charset="0"/>
                <a:ea typeface="Tahoma" charset="0"/>
                <a:cs typeface="Tahoma" charset="0"/>
              </a:rPr>
              <a:t>Start glucose IV/oraal als 50-70 mg/l</a:t>
            </a:r>
          </a:p>
          <a:p>
            <a:pPr>
              <a:lnSpc>
                <a:spcPct val="90000"/>
              </a:lnSpc>
              <a:spcBef>
                <a:spcPct val="20000"/>
              </a:spcBef>
              <a:buClr>
                <a:srgbClr val="3657A7"/>
              </a:buClr>
            </a:pPr>
            <a:endParaRPr lang="nl-BE" sz="2000" dirty="0">
              <a:effectLst/>
              <a:latin typeface="Tahoma" charset="0"/>
              <a:ea typeface="Tahoma" charset="0"/>
              <a:cs typeface="Tahoma" charset="0"/>
            </a:endParaRPr>
          </a:p>
          <a:p>
            <a:pPr>
              <a:lnSpc>
                <a:spcPct val="90000"/>
              </a:lnSpc>
              <a:spcBef>
                <a:spcPct val="20000"/>
              </a:spcBef>
              <a:buClr>
                <a:srgbClr val="3657A7"/>
              </a:buClr>
            </a:pPr>
            <a:r>
              <a:rPr lang="nl-BE" sz="2000" b="1" dirty="0">
                <a:latin typeface="Tahoma" charset="0"/>
                <a:ea typeface="Tahoma" charset="0"/>
                <a:cs typeface="Tahoma" charset="0"/>
              </a:rPr>
              <a:t>Status epilepticus </a:t>
            </a:r>
          </a:p>
          <a:p>
            <a:pPr>
              <a:lnSpc>
                <a:spcPct val="90000"/>
              </a:lnSpc>
              <a:spcBef>
                <a:spcPct val="20000"/>
              </a:spcBef>
              <a:buClr>
                <a:srgbClr val="3657A7"/>
              </a:buClr>
            </a:pPr>
            <a:endParaRPr lang="nl-BE" sz="2000" dirty="0">
              <a:latin typeface="Tahoma" charset="0"/>
              <a:ea typeface="Tahoma" charset="0"/>
              <a:cs typeface="Tahoma" charset="0"/>
            </a:endParaRPr>
          </a:p>
          <a:p>
            <a:pPr lvl="1">
              <a:lnSpc>
                <a:spcPct val="90000"/>
              </a:lnSpc>
              <a:spcBef>
                <a:spcPct val="20000"/>
              </a:spcBef>
              <a:buClr>
                <a:srgbClr val="3657A7"/>
              </a:buClr>
            </a:pPr>
            <a:r>
              <a:rPr lang="nl-BE" sz="1800" dirty="0">
                <a:latin typeface="Tahoma" charset="0"/>
                <a:ea typeface="Tahoma" charset="0"/>
                <a:cs typeface="Tahoma" charset="0"/>
              </a:rPr>
              <a:t>Starten met 2 x benzodiazepine</a:t>
            </a:r>
          </a:p>
          <a:p>
            <a:pPr lvl="1">
              <a:lnSpc>
                <a:spcPct val="90000"/>
              </a:lnSpc>
              <a:spcBef>
                <a:spcPct val="20000"/>
              </a:spcBef>
              <a:buClr>
                <a:srgbClr val="3657A7"/>
              </a:buClr>
            </a:pPr>
            <a:r>
              <a:rPr lang="nl-BE" sz="1800" dirty="0">
                <a:latin typeface="Tahoma" charset="0"/>
                <a:ea typeface="Tahoma" charset="0"/>
                <a:cs typeface="Tahoma" charset="0"/>
              </a:rPr>
              <a:t>Tweede lijn 3 keuzes</a:t>
            </a:r>
          </a:p>
          <a:p>
            <a:pPr lvl="1">
              <a:lnSpc>
                <a:spcPct val="90000"/>
              </a:lnSpc>
              <a:spcBef>
                <a:spcPct val="20000"/>
              </a:spcBef>
              <a:buClr>
                <a:srgbClr val="3657A7"/>
              </a:buClr>
            </a:pPr>
            <a:r>
              <a:rPr lang="nl-BE" sz="1800" dirty="0">
                <a:latin typeface="Tahoma" charset="0"/>
                <a:ea typeface="Tahoma" charset="0"/>
                <a:cs typeface="Tahoma" charset="0"/>
              </a:rPr>
              <a:t>Bij 40 minuten overweeg PICU-medicatie</a:t>
            </a:r>
          </a:p>
          <a:p>
            <a:pPr>
              <a:lnSpc>
                <a:spcPct val="90000"/>
              </a:lnSpc>
              <a:spcBef>
                <a:spcPct val="20000"/>
              </a:spcBef>
              <a:buClr>
                <a:srgbClr val="3657A7"/>
              </a:buClr>
            </a:pPr>
            <a:endParaRPr lang="nl-BE" sz="2000" dirty="0">
              <a:effectLst/>
              <a:latin typeface="Tahoma" charset="0"/>
              <a:ea typeface="Tahoma" charset="0"/>
              <a:cs typeface="Tahoma" charset="0"/>
            </a:endParaRPr>
          </a:p>
        </p:txBody>
      </p:sp>
    </p:spTree>
    <p:extLst>
      <p:ext uri="{BB962C8B-B14F-4D97-AF65-F5344CB8AC3E}">
        <p14:creationId xmlns:p14="http://schemas.microsoft.com/office/powerpoint/2010/main" val="398141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txBox="1">
            <a:spLocks noChangeArrowheads="1"/>
          </p:cNvSpPr>
          <p:nvPr/>
        </p:nvSpPr>
        <p:spPr bwMode="auto">
          <a:xfrm>
            <a:off x="251520" y="1844824"/>
            <a:ext cx="7848872" cy="766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ahoma" pitchFamily="34" charset="0"/>
                <a:ea typeface="ＭＳ Ｐゴシック" pitchFamily="34" charset="-128"/>
              </a:defRPr>
            </a:lvl1pPr>
            <a:lvl2pPr marL="742950" indent="-285750" eaLnBrk="0" hangingPunct="0">
              <a:defRPr sz="2400">
                <a:solidFill>
                  <a:schemeClr val="tx1"/>
                </a:solidFill>
                <a:latin typeface="Tahoma" pitchFamily="34" charset="0"/>
                <a:ea typeface="ＭＳ Ｐゴシック" pitchFamily="34" charset="-128"/>
              </a:defRPr>
            </a:lvl2pPr>
            <a:lvl3pPr marL="1143000" indent="-228600" eaLnBrk="0" hangingPunct="0">
              <a:defRPr sz="2400">
                <a:solidFill>
                  <a:schemeClr val="tx1"/>
                </a:solidFill>
                <a:latin typeface="Tahoma" pitchFamily="34" charset="0"/>
                <a:ea typeface="ＭＳ Ｐゴシック" pitchFamily="34" charset="-128"/>
              </a:defRPr>
            </a:lvl3pPr>
            <a:lvl4pPr marL="1600200" indent="-228600" eaLnBrk="0" hangingPunct="0">
              <a:defRPr sz="2400">
                <a:solidFill>
                  <a:schemeClr val="tx1"/>
                </a:solidFill>
                <a:latin typeface="Tahoma" pitchFamily="34" charset="0"/>
                <a:ea typeface="ＭＳ Ｐゴシック" pitchFamily="34" charset="-128"/>
              </a:defRPr>
            </a:lvl4pPr>
            <a:lvl5pPr marL="2057400" indent="-228600" eaLnBrk="0" hangingPunct="0">
              <a:defRPr sz="2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lnSpc>
                <a:spcPct val="90000"/>
              </a:lnSpc>
            </a:pPr>
            <a:r>
              <a:rPr lang="en-US" altLang="en-US" sz="2800" dirty="0">
                <a:solidFill>
                  <a:schemeClr val="bg1"/>
                </a:solidFill>
                <a:latin typeface="Arial" pitchFamily="34" charset="0"/>
                <a:cs typeface="Arial" pitchFamily="34" charset="0"/>
              </a:rPr>
              <a:t>2. </a:t>
            </a:r>
            <a:r>
              <a:rPr lang="en-US" altLang="en-US" sz="2800" dirty="0" err="1">
                <a:solidFill>
                  <a:schemeClr val="bg1"/>
                </a:solidFill>
                <a:latin typeface="Arial" pitchFamily="34" charset="0"/>
                <a:cs typeface="Arial" pitchFamily="34" charset="0"/>
              </a:rPr>
              <a:t>Herkenning</a:t>
            </a:r>
            <a:r>
              <a:rPr lang="en-US" altLang="en-US" sz="2800" dirty="0">
                <a:solidFill>
                  <a:schemeClr val="bg1"/>
                </a:solidFill>
                <a:latin typeface="Arial" pitchFamily="34" charset="0"/>
                <a:cs typeface="Arial" pitchFamily="34" charset="0"/>
              </a:rPr>
              <a:t> en </a:t>
            </a:r>
            <a:r>
              <a:rPr lang="en-US" altLang="en-US" sz="2800" dirty="0" err="1">
                <a:solidFill>
                  <a:schemeClr val="bg1"/>
                </a:solidFill>
                <a:latin typeface="Arial" pitchFamily="34" charset="0"/>
                <a:cs typeface="Arial" pitchFamily="34" charset="0"/>
              </a:rPr>
              <a:t>opvang</a:t>
            </a:r>
            <a:r>
              <a:rPr lang="en-US" altLang="en-US" sz="2800" dirty="0">
                <a:solidFill>
                  <a:schemeClr val="bg1"/>
                </a:solidFill>
                <a:latin typeface="Arial" pitchFamily="34" charset="0"/>
                <a:cs typeface="Arial" pitchFamily="34" charset="0"/>
              </a:rPr>
              <a:t> van </a:t>
            </a:r>
            <a:r>
              <a:rPr lang="en-US" altLang="en-US" sz="2800" dirty="0" err="1">
                <a:solidFill>
                  <a:schemeClr val="bg1"/>
                </a:solidFill>
                <a:latin typeface="Arial" pitchFamily="34" charset="0"/>
                <a:cs typeface="Arial" pitchFamily="34" charset="0"/>
              </a:rPr>
              <a:t>zwaargewonde</a:t>
            </a:r>
            <a:r>
              <a:rPr lang="en-US" altLang="en-US" sz="2800" dirty="0">
                <a:solidFill>
                  <a:schemeClr val="bg1"/>
                </a:solidFill>
                <a:latin typeface="Arial" pitchFamily="34" charset="0"/>
                <a:cs typeface="Arial" pitchFamily="34" charset="0"/>
              </a:rPr>
              <a:t> </a:t>
            </a:r>
            <a:r>
              <a:rPr lang="en-US" altLang="en-US" sz="2800" dirty="0" err="1">
                <a:solidFill>
                  <a:schemeClr val="bg1"/>
                </a:solidFill>
                <a:latin typeface="Arial" pitchFamily="34" charset="0"/>
                <a:cs typeface="Arial" pitchFamily="34" charset="0"/>
              </a:rPr>
              <a:t>kinderen</a:t>
            </a:r>
            <a:endParaRPr lang="en-US" altLang="en-US" sz="2800" dirty="0">
              <a:solidFill>
                <a:schemeClr val="bg1"/>
              </a:solidFill>
              <a:latin typeface="Arial" pitchFamily="34" charset="0"/>
              <a:cs typeface="Arial" pitchFamily="34" charset="0"/>
            </a:endParaRPr>
          </a:p>
        </p:txBody>
      </p:sp>
      <p:pic>
        <p:nvPicPr>
          <p:cNvPr id="9218" name="Picture 2">
            <a:extLst>
              <a:ext uri="{FF2B5EF4-FFF2-40B4-BE49-F238E27FC236}">
                <a16:creationId xmlns:a16="http://schemas.microsoft.com/office/drawing/2014/main" id="{EFD586E6-2DDD-2188-98B5-7FABD7CA2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854" y="2852936"/>
            <a:ext cx="3737992" cy="25729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01CF174C-66BA-2BDF-901D-6EB4661F2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445224"/>
            <a:ext cx="1260140" cy="126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501958"/>
      </p:ext>
    </p:extLst>
  </p:cSld>
  <p:clrMapOvr>
    <a:masterClrMapping/>
  </p:clrMapOvr>
  <mc:AlternateContent xmlns:mc="http://schemas.openxmlformats.org/markup-compatibility/2006" xmlns:p14="http://schemas.microsoft.com/office/powerpoint/2010/main">
    <mc:Choice Requires="p14">
      <p:transition spd="slow" p14:dur="2000" advTm="11668"/>
    </mc:Choice>
    <mc:Fallback xmlns="">
      <p:transition xmlns:p14="http://schemas.microsoft.com/office/powerpoint/2010/main" spd="slow" advTm="1166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itle 1">
            <a:extLst>
              <a:ext uri="{FF2B5EF4-FFF2-40B4-BE49-F238E27FC236}">
                <a16:creationId xmlns:a16="http://schemas.microsoft.com/office/drawing/2014/main" id="{259AA379-6014-38A5-EE9D-E05939735043}"/>
              </a:ext>
            </a:extLst>
          </p:cNvPr>
          <p:cNvSpPr>
            <a:spLocks noGrp="1"/>
          </p:cNvSpPr>
          <p:nvPr>
            <p:ph type="title"/>
          </p:nvPr>
        </p:nvSpPr>
        <p:spPr>
          <a:xfrm>
            <a:off x="457200" y="274638"/>
            <a:ext cx="8229600" cy="1143000"/>
          </a:xfrm>
        </p:spPr>
        <p:txBody>
          <a:bodyPr/>
          <a:lstStyle/>
          <a:p>
            <a:r>
              <a:rPr lang="en-US" dirty="0"/>
              <a:t>Trauma</a:t>
            </a:r>
          </a:p>
        </p:txBody>
      </p:sp>
      <p:sp>
        <p:nvSpPr>
          <p:cNvPr id="3" name="Tekstvak 2">
            <a:extLst>
              <a:ext uri="{FF2B5EF4-FFF2-40B4-BE49-F238E27FC236}">
                <a16:creationId xmlns:a16="http://schemas.microsoft.com/office/drawing/2014/main" id="{382100C9-89B9-1B43-B94E-731E37396390}"/>
              </a:ext>
            </a:extLst>
          </p:cNvPr>
          <p:cNvSpPr txBox="1"/>
          <p:nvPr/>
        </p:nvSpPr>
        <p:spPr>
          <a:xfrm>
            <a:off x="457200" y="1600201"/>
            <a:ext cx="4038600" cy="3124944"/>
          </a:xfrm>
          <a:prstGeom prst="rect">
            <a:avLst/>
          </a:prstGeom>
        </p:spPr>
        <p:txBody>
          <a:bodyPr vert="horz">
            <a:normAutofit/>
          </a:bodyPr>
          <a:lstStyle/>
          <a:p>
            <a:pPr>
              <a:lnSpc>
                <a:spcPct val="90000"/>
              </a:lnSpc>
              <a:spcBef>
                <a:spcPct val="20000"/>
              </a:spcBef>
              <a:buClr>
                <a:srgbClr val="3657A7"/>
              </a:buClr>
            </a:pPr>
            <a:endParaRPr lang="nl-BE" sz="2600" dirty="0">
              <a:latin typeface="Tahoma" charset="0"/>
              <a:ea typeface="Tahoma" charset="0"/>
              <a:cs typeface="Tahoma" charset="0"/>
            </a:endParaRPr>
          </a:p>
          <a:p>
            <a:pPr>
              <a:lnSpc>
                <a:spcPct val="90000"/>
              </a:lnSpc>
              <a:buClr>
                <a:srgbClr val="3657A7"/>
              </a:buClr>
            </a:pPr>
            <a:r>
              <a:rPr lang="nl-BE" sz="2000" dirty="0">
                <a:solidFill>
                  <a:schemeClr val="accent2"/>
                </a:solidFill>
                <a:latin typeface="Helvetica" pitchFamily="2" charset="0"/>
              </a:rPr>
              <a:t>Zsm bloed</a:t>
            </a:r>
          </a:p>
          <a:p>
            <a:pPr>
              <a:lnSpc>
                <a:spcPct val="90000"/>
              </a:lnSpc>
              <a:buClr>
                <a:srgbClr val="3657A7"/>
              </a:buClr>
            </a:pPr>
            <a:endParaRPr lang="nl-BE" sz="2000" dirty="0">
              <a:solidFill>
                <a:schemeClr val="accent2"/>
              </a:solidFill>
              <a:latin typeface="Helvetica" pitchFamily="2" charset="0"/>
            </a:endParaRPr>
          </a:p>
          <a:p>
            <a:pPr>
              <a:lnSpc>
                <a:spcPct val="90000"/>
              </a:lnSpc>
              <a:buClr>
                <a:srgbClr val="3657A7"/>
              </a:buClr>
            </a:pPr>
            <a:r>
              <a:rPr lang="nl-BE" sz="2000" dirty="0">
                <a:solidFill>
                  <a:schemeClr val="accent2"/>
                </a:solidFill>
                <a:latin typeface="Helvetica" pitchFamily="2" charset="0"/>
              </a:rPr>
              <a:t>Vinger/naald gelijkwaardig </a:t>
            </a:r>
          </a:p>
          <a:p>
            <a:pPr>
              <a:lnSpc>
                <a:spcPct val="90000"/>
              </a:lnSpc>
              <a:buClr>
                <a:srgbClr val="3657A7"/>
              </a:buClr>
            </a:pPr>
            <a:r>
              <a:rPr lang="nl-BE" sz="2000" dirty="0">
                <a:solidFill>
                  <a:schemeClr val="accent2"/>
                </a:solidFill>
                <a:latin typeface="Helvetica" pitchFamily="2" charset="0"/>
              </a:rPr>
              <a:t>4</a:t>
            </a:r>
            <a:r>
              <a:rPr lang="nl-BE" sz="2000" baseline="30000" dirty="0">
                <a:solidFill>
                  <a:schemeClr val="accent2"/>
                </a:solidFill>
                <a:latin typeface="Helvetica" pitchFamily="2" charset="0"/>
              </a:rPr>
              <a:t>e</a:t>
            </a:r>
            <a:r>
              <a:rPr lang="nl-BE" sz="2000" dirty="0">
                <a:solidFill>
                  <a:schemeClr val="accent2"/>
                </a:solidFill>
                <a:latin typeface="Helvetica" pitchFamily="2" charset="0"/>
              </a:rPr>
              <a:t>-5</a:t>
            </a:r>
            <a:r>
              <a:rPr lang="nl-BE" sz="2000" baseline="30000" dirty="0">
                <a:solidFill>
                  <a:schemeClr val="accent2"/>
                </a:solidFill>
                <a:latin typeface="Helvetica" pitchFamily="2" charset="0"/>
              </a:rPr>
              <a:t>e</a:t>
            </a:r>
            <a:r>
              <a:rPr lang="nl-BE" sz="2000" dirty="0">
                <a:solidFill>
                  <a:schemeClr val="accent2"/>
                </a:solidFill>
                <a:latin typeface="Helvetica" pitchFamily="2" charset="0"/>
              </a:rPr>
              <a:t> midaxillair (2</a:t>
            </a:r>
            <a:r>
              <a:rPr lang="nl-BE" sz="2000" baseline="30000" dirty="0">
                <a:solidFill>
                  <a:schemeClr val="accent2"/>
                </a:solidFill>
                <a:latin typeface="Helvetica" pitchFamily="2" charset="0"/>
              </a:rPr>
              <a:t>e</a:t>
            </a:r>
            <a:r>
              <a:rPr lang="nl-BE" sz="2000" dirty="0">
                <a:solidFill>
                  <a:schemeClr val="accent2"/>
                </a:solidFill>
                <a:latin typeface="Helvetica" pitchFamily="2" charset="0"/>
              </a:rPr>
              <a:t> midclaviculair)</a:t>
            </a:r>
          </a:p>
          <a:p>
            <a:pPr>
              <a:lnSpc>
                <a:spcPct val="90000"/>
              </a:lnSpc>
              <a:buClr>
                <a:srgbClr val="3657A7"/>
              </a:buClr>
            </a:pPr>
            <a:endParaRPr lang="nl-BE" sz="2000" dirty="0">
              <a:solidFill>
                <a:schemeClr val="accent2"/>
              </a:solidFill>
              <a:latin typeface="Helvetica" pitchFamily="2" charset="0"/>
            </a:endParaRPr>
          </a:p>
          <a:p>
            <a:pPr>
              <a:lnSpc>
                <a:spcPct val="90000"/>
              </a:lnSpc>
              <a:buClr>
                <a:srgbClr val="3657A7"/>
              </a:buClr>
            </a:pPr>
            <a:r>
              <a:rPr lang="nl-BE" sz="2000" dirty="0">
                <a:solidFill>
                  <a:schemeClr val="accent2"/>
                </a:solidFill>
                <a:latin typeface="Helvetica" pitchFamily="2" charset="0"/>
              </a:rPr>
              <a:t>Bij traumatisch arrest: bilaterale thoracostomie als goede pALS en geen ROSC, én mits expertise</a:t>
            </a:r>
          </a:p>
          <a:p>
            <a:pPr>
              <a:lnSpc>
                <a:spcPct val="90000"/>
              </a:lnSpc>
              <a:spcBef>
                <a:spcPct val="20000"/>
              </a:spcBef>
              <a:buClr>
                <a:srgbClr val="3657A7"/>
              </a:buClr>
            </a:pPr>
            <a:endParaRPr lang="nl-BE" sz="2000" dirty="0">
              <a:solidFill>
                <a:schemeClr val="accent2"/>
              </a:solidFill>
              <a:latin typeface="Helvetica" pitchFamily="2" charset="0"/>
            </a:endParaRPr>
          </a:p>
        </p:txBody>
      </p:sp>
      <p:pic>
        <p:nvPicPr>
          <p:cNvPr id="5122" name="Picture 2">
            <a:extLst>
              <a:ext uri="{FF2B5EF4-FFF2-40B4-BE49-F238E27FC236}">
                <a16:creationId xmlns:a16="http://schemas.microsoft.com/office/drawing/2014/main" id="{696682DB-6081-5211-33C1-8CF2846F3D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30" r="23902" b="-1"/>
          <a:stretch/>
        </p:blipFill>
        <p:spPr bwMode="auto">
          <a:xfrm>
            <a:off x="4616997" y="1484784"/>
            <a:ext cx="4038600" cy="4525963"/>
          </a:xfrm>
          <a:prstGeom prst="rect">
            <a:avLst/>
          </a:prstGeom>
          <a:solidFill>
            <a:srgbClr val="FFFFFF"/>
          </a:solidFill>
        </p:spPr>
      </p:pic>
    </p:spTree>
    <p:extLst>
      <p:ext uri="{BB962C8B-B14F-4D97-AF65-F5344CB8AC3E}">
        <p14:creationId xmlns:p14="http://schemas.microsoft.com/office/powerpoint/2010/main" val="1861393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D79C7A17-97DE-4D17-8D47-7F6FB9ED4F8F}"/>
              </a:ext>
            </a:extLst>
          </p:cNvPr>
          <p:cNvSpPr>
            <a:spLocks noChangeArrowheads="1"/>
          </p:cNvSpPr>
          <p:nvPr/>
        </p:nvSpPr>
        <p:spPr bwMode="auto">
          <a:xfrm flipV="1">
            <a:off x="8261350" y="5794375"/>
            <a:ext cx="6223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GB" altLang="en-US"/>
          </a:p>
        </p:txBody>
      </p:sp>
      <p:sp>
        <p:nvSpPr>
          <p:cNvPr id="15364" name="Rectangle 3">
            <a:extLst>
              <a:ext uri="{FF2B5EF4-FFF2-40B4-BE49-F238E27FC236}">
                <a16:creationId xmlns:a16="http://schemas.microsoft.com/office/drawing/2014/main" id="{8BCA6B79-6F76-4DED-9F11-A6E85D4B9DD0}"/>
              </a:ext>
            </a:extLst>
          </p:cNvPr>
          <p:cNvSpPr>
            <a:spLocks noGrp="1" noChangeArrowheads="1"/>
          </p:cNvSpPr>
          <p:nvPr>
            <p:ph type="subTitle" idx="1"/>
          </p:nvPr>
        </p:nvSpPr>
        <p:spPr bwMode="auto">
          <a:xfrm>
            <a:off x="755576" y="1628800"/>
            <a:ext cx="6400800" cy="663575"/>
          </a:xfrm>
          <a:noFill/>
          <a:ln>
            <a:noFill/>
          </a:ln>
        </p:spPr>
        <p:txBody>
          <a:bodyPr wrap="none"/>
          <a:lstStyle/>
          <a:p>
            <a:pPr eaLnBrk="1" hangingPunct="1">
              <a:lnSpc>
                <a:spcPct val="90000"/>
              </a:lnSpc>
              <a:spcBef>
                <a:spcPct val="0"/>
              </a:spcBef>
            </a:pPr>
            <a:r>
              <a:rPr lang="en-US" altLang="en-US" sz="2800" kern="1200" dirty="0">
                <a:ea typeface="ＭＳ Ｐゴシック" pitchFamily="34" charset="-128"/>
              </a:rPr>
              <a:t>2. </a:t>
            </a:r>
            <a:r>
              <a:rPr lang="en-US" altLang="en-US" sz="2800" kern="1200" dirty="0" err="1">
                <a:ea typeface="ＭＳ Ｐゴシック" pitchFamily="34" charset="-128"/>
              </a:rPr>
              <a:t>Aanpak</a:t>
            </a:r>
            <a:r>
              <a:rPr lang="en-US" altLang="en-US" sz="2800" kern="1200" dirty="0">
                <a:ea typeface="ＭＳ Ｐゴシック" pitchFamily="34" charset="-128"/>
              </a:rPr>
              <a:t> van </a:t>
            </a:r>
            <a:r>
              <a:rPr lang="en-US" altLang="en-US" sz="2800" kern="1200" dirty="0" err="1">
                <a:ea typeface="ＭＳ Ｐゴシック" pitchFamily="34" charset="-128"/>
              </a:rPr>
              <a:t>hartstilstand</a:t>
            </a:r>
            <a:endParaRPr lang="en-US" altLang="en-US" sz="2800" kern="1200" dirty="0">
              <a:ea typeface="ＭＳ Ｐゴシック" pitchFamily="34" charset="-128"/>
            </a:endParaRPr>
          </a:p>
        </p:txBody>
      </p:sp>
      <p:pic>
        <p:nvPicPr>
          <p:cNvPr id="10242" name="Picture 2" descr="The Baby Was Purple': Aunt Relives Highway Lifesaver">
            <a:extLst>
              <a:ext uri="{FF2B5EF4-FFF2-40B4-BE49-F238E27FC236}">
                <a16:creationId xmlns:a16="http://schemas.microsoft.com/office/drawing/2014/main" id="{BA74397B-31A8-1699-1202-2E9B1FA72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947" y="2508163"/>
            <a:ext cx="3701553" cy="28529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62DF535A-A72F-49DE-5965-E8866B5EF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445224"/>
            <a:ext cx="1260140" cy="12601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ut/>
  </p:transition>
</p:sld>
</file>

<file path=ppt/theme/theme1.xml><?xml version="1.0" encoding="utf-8"?>
<a:theme xmlns:a="http://schemas.openxmlformats.org/drawingml/2006/main" name="PLS Feedback and APLS PHPLS Development">
  <a:themeElements>
    <a:clrScheme name="PLS Feedback and APLS PHPLS Developmen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PLS Feedback and APLS PHPLS Develop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S Feedback and APLS PHPLS Developmen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LS Feedback and APLS PHPLS Developmen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PLS Feedback and APLS PHPLS Developmen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PLS Feedback and APLS PHPLS Developmen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LS 201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TotalTime>
  <Words>1152</Words>
  <Application>Microsoft Macintosh PowerPoint</Application>
  <PresentationFormat>Diavoorstelling (4:3)</PresentationFormat>
  <Paragraphs>135</Paragraphs>
  <Slides>17</Slides>
  <Notes>17</Notes>
  <HiddenSlides>0</HiddenSlides>
  <MMClips>1</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17</vt:i4>
      </vt:variant>
    </vt:vector>
  </HeadingPairs>
  <TitlesOfParts>
    <vt:vector size="28" baseType="lpstr">
      <vt:lpstr>Arial</vt:lpstr>
      <vt:lpstr>Helvetica</vt:lpstr>
      <vt:lpstr>Myriad Pro</vt:lpstr>
      <vt:lpstr>Open Sans</vt:lpstr>
      <vt:lpstr>Tahoma</vt:lpstr>
      <vt:lpstr>Times</vt:lpstr>
      <vt:lpstr>Times New Roman</vt:lpstr>
      <vt:lpstr>Verdana</vt:lpstr>
      <vt:lpstr>Wingdings</vt:lpstr>
      <vt:lpstr>PLS Feedback and APLS PHPLS Development</vt:lpstr>
      <vt:lpstr>APLS 2012</vt:lpstr>
      <vt:lpstr>APLS Update 2021  </vt:lpstr>
      <vt:lpstr>PowerPoint-presentatie</vt:lpstr>
      <vt:lpstr>PowerPoint-presentatie</vt:lpstr>
      <vt:lpstr>PowerPoint-presentatie</vt:lpstr>
      <vt:lpstr>PowerPoint-presentatie</vt:lpstr>
      <vt:lpstr>D Neurologie</vt:lpstr>
      <vt:lpstr>PowerPoint-presentatie</vt:lpstr>
      <vt:lpstr>Trauma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APLS Update 2021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Changes in APLS 6th Edition January 2016</dc:title>
  <dc:creator>Samuels</dc:creator>
  <cp:lastModifiedBy>els duval</cp:lastModifiedBy>
  <cp:revision>48</cp:revision>
  <cp:lastPrinted>1998-05-21T22:14:58Z</cp:lastPrinted>
  <dcterms:created xsi:type="dcterms:W3CDTF">2015-11-15T17:42:53Z</dcterms:created>
  <dcterms:modified xsi:type="dcterms:W3CDTF">2023-08-05T13:40:41Z</dcterms:modified>
</cp:coreProperties>
</file>