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028" r:id="rId1"/>
  </p:sldMasterIdLst>
  <p:notesMasterIdLst>
    <p:notesMasterId r:id="rId20"/>
  </p:notesMasterIdLst>
  <p:handoutMasterIdLst>
    <p:handoutMasterId r:id="rId21"/>
  </p:handoutMasterIdLst>
  <p:sldIdLst>
    <p:sldId id="256" r:id="rId2"/>
    <p:sldId id="394" r:id="rId3"/>
    <p:sldId id="257" r:id="rId4"/>
    <p:sldId id="264" r:id="rId5"/>
    <p:sldId id="401" r:id="rId6"/>
    <p:sldId id="421" r:id="rId7"/>
    <p:sldId id="397" r:id="rId8"/>
    <p:sldId id="420" r:id="rId9"/>
    <p:sldId id="427" r:id="rId10"/>
    <p:sldId id="428" r:id="rId11"/>
    <p:sldId id="426" r:id="rId12"/>
    <p:sldId id="270" r:id="rId13"/>
    <p:sldId id="363" r:id="rId14"/>
    <p:sldId id="333" r:id="rId15"/>
    <p:sldId id="266" r:id="rId16"/>
    <p:sldId id="385" r:id="rId17"/>
    <p:sldId id="400" r:id="rId18"/>
    <p:sldId id="269" r:id="rId19"/>
  </p:sldIdLst>
  <p:sldSz cx="9144000" cy="6858000" type="screen4x3"/>
  <p:notesSz cx="6662738" cy="9832975"/>
  <p:defaultTextStyle>
    <a:defPPr>
      <a:defRPr lang="en-US"/>
    </a:defPPr>
    <a:lvl1pPr algn="ctr" rtl="0" fontAlgn="base">
      <a:spcBef>
        <a:spcPct val="0"/>
      </a:spcBef>
      <a:spcAft>
        <a:spcPct val="0"/>
      </a:spcAft>
      <a:defRPr sz="2400" kern="1200">
        <a:solidFill>
          <a:schemeClr val="tx1"/>
        </a:solidFill>
        <a:latin typeface="Tahoma" pitchFamily="34" charset="0"/>
        <a:ea typeface="ＭＳ Ｐゴシック" pitchFamily="34" charset="-128"/>
        <a:cs typeface="+mn-cs"/>
      </a:defRPr>
    </a:lvl1pPr>
    <a:lvl2pPr marL="457200" algn="ctr" rtl="0" fontAlgn="base">
      <a:spcBef>
        <a:spcPct val="0"/>
      </a:spcBef>
      <a:spcAft>
        <a:spcPct val="0"/>
      </a:spcAft>
      <a:defRPr sz="2400" kern="1200">
        <a:solidFill>
          <a:schemeClr val="tx1"/>
        </a:solidFill>
        <a:latin typeface="Tahoma" pitchFamily="34" charset="0"/>
        <a:ea typeface="ＭＳ Ｐゴシック" pitchFamily="34" charset="-128"/>
        <a:cs typeface="+mn-cs"/>
      </a:defRPr>
    </a:lvl2pPr>
    <a:lvl3pPr marL="914400" algn="ctr" rtl="0" fontAlgn="base">
      <a:spcBef>
        <a:spcPct val="0"/>
      </a:spcBef>
      <a:spcAft>
        <a:spcPct val="0"/>
      </a:spcAft>
      <a:defRPr sz="2400" kern="1200">
        <a:solidFill>
          <a:schemeClr val="tx1"/>
        </a:solidFill>
        <a:latin typeface="Tahoma" pitchFamily="34" charset="0"/>
        <a:ea typeface="ＭＳ Ｐゴシック" pitchFamily="34" charset="-128"/>
        <a:cs typeface="+mn-cs"/>
      </a:defRPr>
    </a:lvl3pPr>
    <a:lvl4pPr marL="1371600" algn="ctr" rtl="0" fontAlgn="base">
      <a:spcBef>
        <a:spcPct val="0"/>
      </a:spcBef>
      <a:spcAft>
        <a:spcPct val="0"/>
      </a:spcAft>
      <a:defRPr sz="2400" kern="1200">
        <a:solidFill>
          <a:schemeClr val="tx1"/>
        </a:solidFill>
        <a:latin typeface="Tahoma" pitchFamily="34" charset="0"/>
        <a:ea typeface="ＭＳ Ｐゴシック" pitchFamily="34" charset="-128"/>
        <a:cs typeface="+mn-cs"/>
      </a:defRPr>
    </a:lvl4pPr>
    <a:lvl5pPr marL="1828800" algn="ctr" rtl="0" fontAlgn="base">
      <a:spcBef>
        <a:spcPct val="0"/>
      </a:spcBef>
      <a:spcAft>
        <a:spcPct val="0"/>
      </a:spcAft>
      <a:defRPr sz="2400" kern="1200">
        <a:solidFill>
          <a:schemeClr val="tx1"/>
        </a:solidFill>
        <a:latin typeface="Tahoma" pitchFamily="34" charset="0"/>
        <a:ea typeface="ＭＳ Ｐゴシック" pitchFamily="34" charset="-128"/>
        <a:cs typeface="+mn-cs"/>
      </a:defRPr>
    </a:lvl5pPr>
    <a:lvl6pPr marL="2286000" algn="l" defTabSz="914400" rtl="0" eaLnBrk="1" latinLnBrk="0" hangingPunct="1">
      <a:defRPr sz="2400" kern="1200">
        <a:solidFill>
          <a:schemeClr val="tx1"/>
        </a:solidFill>
        <a:latin typeface="Tahoma" pitchFamily="34" charset="0"/>
        <a:ea typeface="ＭＳ Ｐゴシック" pitchFamily="34" charset="-128"/>
        <a:cs typeface="+mn-cs"/>
      </a:defRPr>
    </a:lvl6pPr>
    <a:lvl7pPr marL="2743200" algn="l" defTabSz="914400" rtl="0" eaLnBrk="1" latinLnBrk="0" hangingPunct="1">
      <a:defRPr sz="2400" kern="1200">
        <a:solidFill>
          <a:schemeClr val="tx1"/>
        </a:solidFill>
        <a:latin typeface="Tahoma" pitchFamily="34" charset="0"/>
        <a:ea typeface="ＭＳ Ｐゴシック" pitchFamily="34" charset="-128"/>
        <a:cs typeface="+mn-cs"/>
      </a:defRPr>
    </a:lvl7pPr>
    <a:lvl8pPr marL="3200400" algn="l" defTabSz="914400" rtl="0" eaLnBrk="1" latinLnBrk="0" hangingPunct="1">
      <a:defRPr sz="2400" kern="1200">
        <a:solidFill>
          <a:schemeClr val="tx1"/>
        </a:solidFill>
        <a:latin typeface="Tahoma" pitchFamily="34" charset="0"/>
        <a:ea typeface="ＭＳ Ｐゴシック" pitchFamily="34" charset="-128"/>
        <a:cs typeface="+mn-cs"/>
      </a:defRPr>
    </a:lvl8pPr>
    <a:lvl9pPr marL="3657600" algn="l" defTabSz="914400" rtl="0" eaLnBrk="1" latinLnBrk="0" hangingPunct="1">
      <a:defRPr sz="2400" kern="1200">
        <a:solidFill>
          <a:schemeClr val="tx1"/>
        </a:solidFill>
        <a:latin typeface="Tahoma"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97">
          <p15:clr>
            <a:srgbClr val="A4A3A4"/>
          </p15:clr>
        </p15:guide>
        <p15:guide id="2" pos="209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4D35"/>
    <a:srgbClr val="2E5796"/>
    <a:srgbClr val="0000FF"/>
    <a:srgbClr val="000000"/>
    <a:srgbClr val="3366FF"/>
    <a:srgbClr val="2F70C8"/>
    <a:srgbClr val="CC0000"/>
    <a:srgbClr val="B2B2B2"/>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3C1636-B2CD-4F72-803F-0DD915A44BFD}" v="13" dt="2023-08-09T14:25:08.6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58" autoAdjust="0"/>
    <p:restoredTop sz="58495" autoAdjust="0"/>
  </p:normalViewPr>
  <p:slideViewPr>
    <p:cSldViewPr>
      <p:cViewPr varScale="1">
        <p:scale>
          <a:sx n="65" d="100"/>
          <a:sy n="65" d="100"/>
        </p:scale>
        <p:origin x="3112"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0"/>
    </p:cViewPr>
  </p:sorterViewPr>
  <p:notesViewPr>
    <p:cSldViewPr>
      <p:cViewPr>
        <p:scale>
          <a:sx n="75" d="100"/>
          <a:sy n="75" d="100"/>
        </p:scale>
        <p:origin x="-3420" y="-228"/>
      </p:cViewPr>
      <p:guideLst>
        <p:guide orient="horz" pos="3097"/>
        <p:guide pos="209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884488" cy="485775"/>
          </a:xfrm>
          <a:prstGeom prst="rect">
            <a:avLst/>
          </a:prstGeom>
          <a:noFill/>
          <a:ln w="9525">
            <a:noFill/>
            <a:miter lim="800000"/>
            <a:headEnd/>
            <a:tailEnd/>
          </a:ln>
          <a:effectLst/>
        </p:spPr>
        <p:txBody>
          <a:bodyPr vert="horz" wrap="square" lIns="88630" tIns="44313" rIns="88630" bIns="44313" numCol="1" anchor="t" anchorCtr="0" compatLnSpc="1">
            <a:prstTxWarp prst="textNoShape">
              <a:avLst/>
            </a:prstTxWarp>
          </a:bodyPr>
          <a:lstStyle>
            <a:lvl1pPr algn="l" defTabSz="885825" eaLnBrk="0" hangingPunct="0">
              <a:defRPr sz="1000">
                <a:latin typeface="Tahoma" charset="0"/>
                <a:ea typeface="+mn-ea"/>
                <a:cs typeface="+mn-cs"/>
              </a:defRPr>
            </a:lvl1pPr>
          </a:lstStyle>
          <a:p>
            <a:pPr>
              <a:defRPr/>
            </a:pPr>
            <a:endParaRPr lang="en-US"/>
          </a:p>
        </p:txBody>
      </p:sp>
      <p:sp>
        <p:nvSpPr>
          <p:cNvPr id="7171" name="Rectangle 3"/>
          <p:cNvSpPr>
            <a:spLocks noGrp="1" noChangeArrowheads="1"/>
          </p:cNvSpPr>
          <p:nvPr>
            <p:ph type="dt" sz="quarter" idx="1"/>
          </p:nvPr>
        </p:nvSpPr>
        <p:spPr bwMode="auto">
          <a:xfrm>
            <a:off x="3778250" y="0"/>
            <a:ext cx="2884488" cy="485775"/>
          </a:xfrm>
          <a:prstGeom prst="rect">
            <a:avLst/>
          </a:prstGeom>
          <a:noFill/>
          <a:ln w="9525">
            <a:noFill/>
            <a:miter lim="800000"/>
            <a:headEnd/>
            <a:tailEnd/>
          </a:ln>
          <a:effectLst/>
        </p:spPr>
        <p:txBody>
          <a:bodyPr vert="horz" wrap="square" lIns="88630" tIns="44313" rIns="88630" bIns="44313" numCol="1" anchor="t" anchorCtr="0" compatLnSpc="1">
            <a:prstTxWarp prst="textNoShape">
              <a:avLst/>
            </a:prstTxWarp>
          </a:bodyPr>
          <a:lstStyle>
            <a:lvl1pPr algn="r" defTabSz="885825" eaLnBrk="0" hangingPunct="0">
              <a:defRPr sz="1000">
                <a:latin typeface="Tahoma" charset="0"/>
                <a:ea typeface="+mn-ea"/>
                <a:cs typeface="+mn-cs"/>
              </a:defRPr>
            </a:lvl1pPr>
          </a:lstStyle>
          <a:p>
            <a:pPr>
              <a:defRPr/>
            </a:pPr>
            <a:endParaRPr lang="en-US"/>
          </a:p>
        </p:txBody>
      </p:sp>
      <p:sp>
        <p:nvSpPr>
          <p:cNvPr id="7172" name="Rectangle 4"/>
          <p:cNvSpPr>
            <a:spLocks noGrp="1" noChangeArrowheads="1"/>
          </p:cNvSpPr>
          <p:nvPr>
            <p:ph type="ftr" sz="quarter" idx="2"/>
          </p:nvPr>
        </p:nvSpPr>
        <p:spPr bwMode="auto">
          <a:xfrm>
            <a:off x="0" y="9347200"/>
            <a:ext cx="2884488" cy="485775"/>
          </a:xfrm>
          <a:prstGeom prst="rect">
            <a:avLst/>
          </a:prstGeom>
          <a:noFill/>
          <a:ln w="9525">
            <a:noFill/>
            <a:miter lim="800000"/>
            <a:headEnd/>
            <a:tailEnd/>
          </a:ln>
          <a:effectLst/>
        </p:spPr>
        <p:txBody>
          <a:bodyPr vert="horz" wrap="square" lIns="88630" tIns="44313" rIns="88630" bIns="44313" numCol="1" anchor="b" anchorCtr="0" compatLnSpc="1">
            <a:prstTxWarp prst="textNoShape">
              <a:avLst/>
            </a:prstTxWarp>
          </a:bodyPr>
          <a:lstStyle>
            <a:lvl1pPr algn="l" defTabSz="885825" eaLnBrk="0" hangingPunct="0">
              <a:defRPr sz="1000">
                <a:latin typeface="Tahoma" charset="0"/>
                <a:ea typeface="+mn-ea"/>
                <a:cs typeface="+mn-cs"/>
              </a:defRPr>
            </a:lvl1pPr>
          </a:lstStyle>
          <a:p>
            <a:pPr>
              <a:defRPr/>
            </a:pPr>
            <a:endParaRPr lang="en-US"/>
          </a:p>
        </p:txBody>
      </p:sp>
      <p:sp>
        <p:nvSpPr>
          <p:cNvPr id="7173" name="Rectangle 5"/>
          <p:cNvSpPr>
            <a:spLocks noGrp="1" noChangeArrowheads="1"/>
          </p:cNvSpPr>
          <p:nvPr>
            <p:ph type="sldNum" sz="quarter" idx="3"/>
          </p:nvPr>
        </p:nvSpPr>
        <p:spPr bwMode="auto">
          <a:xfrm>
            <a:off x="3778250" y="9347200"/>
            <a:ext cx="2884488" cy="485775"/>
          </a:xfrm>
          <a:prstGeom prst="rect">
            <a:avLst/>
          </a:prstGeom>
          <a:noFill/>
          <a:ln w="9525">
            <a:noFill/>
            <a:miter lim="800000"/>
            <a:headEnd/>
            <a:tailEnd/>
          </a:ln>
          <a:effectLst/>
        </p:spPr>
        <p:txBody>
          <a:bodyPr vert="horz" wrap="square" lIns="88630" tIns="44313" rIns="88630" bIns="44313" numCol="1" anchor="b" anchorCtr="0" compatLnSpc="1">
            <a:prstTxWarp prst="textNoShape">
              <a:avLst/>
            </a:prstTxWarp>
          </a:bodyPr>
          <a:lstStyle>
            <a:lvl1pPr algn="r" defTabSz="885825" eaLnBrk="0" hangingPunct="0">
              <a:defRPr sz="1000">
                <a:ea typeface="MS PGothic" pitchFamily="34" charset="-128"/>
              </a:defRPr>
            </a:lvl1pPr>
          </a:lstStyle>
          <a:p>
            <a:pPr>
              <a:defRPr/>
            </a:pPr>
            <a:fld id="{839AA39F-1532-4088-85D9-045B543C8C29}" type="slidenum">
              <a:rPr lang="en-US" altLang="en-US"/>
              <a:pPr>
                <a:defRPr/>
              </a:pPr>
              <a:t>‹nr.›</a:t>
            </a:fld>
            <a:endParaRPr lang="en-US" altLang="en-US"/>
          </a:p>
        </p:txBody>
      </p:sp>
    </p:spTree>
    <p:extLst>
      <p:ext uri="{BB962C8B-B14F-4D97-AF65-F5344CB8AC3E}">
        <p14:creationId xmlns:p14="http://schemas.microsoft.com/office/powerpoint/2010/main" val="32281968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884488" cy="485775"/>
          </a:xfrm>
          <a:prstGeom prst="rect">
            <a:avLst/>
          </a:prstGeom>
          <a:noFill/>
          <a:ln w="9525">
            <a:noFill/>
            <a:miter lim="800000"/>
            <a:headEnd/>
            <a:tailEnd/>
          </a:ln>
          <a:effectLst/>
        </p:spPr>
        <p:txBody>
          <a:bodyPr vert="horz" wrap="square" lIns="88630" tIns="44313" rIns="88630" bIns="44313" numCol="1" anchor="t" anchorCtr="0" compatLnSpc="1">
            <a:prstTxWarp prst="textNoShape">
              <a:avLst/>
            </a:prstTxWarp>
          </a:bodyPr>
          <a:lstStyle>
            <a:lvl1pPr algn="l" defTabSz="885825" eaLnBrk="0" hangingPunct="0">
              <a:defRPr sz="1000">
                <a:latin typeface="Tahoma" charset="0"/>
                <a:ea typeface="+mn-ea"/>
                <a:cs typeface="+mn-cs"/>
              </a:defRPr>
            </a:lvl1pPr>
          </a:lstStyle>
          <a:p>
            <a:pPr>
              <a:defRPr/>
            </a:pPr>
            <a:endParaRPr lang="en-US"/>
          </a:p>
        </p:txBody>
      </p:sp>
      <p:sp>
        <p:nvSpPr>
          <p:cNvPr id="6147" name="Rectangle 3"/>
          <p:cNvSpPr>
            <a:spLocks noGrp="1" noChangeArrowheads="1"/>
          </p:cNvSpPr>
          <p:nvPr>
            <p:ph type="dt" idx="1"/>
          </p:nvPr>
        </p:nvSpPr>
        <p:spPr bwMode="auto">
          <a:xfrm>
            <a:off x="3778250" y="0"/>
            <a:ext cx="2884488" cy="485775"/>
          </a:xfrm>
          <a:prstGeom prst="rect">
            <a:avLst/>
          </a:prstGeom>
          <a:noFill/>
          <a:ln w="9525">
            <a:noFill/>
            <a:miter lim="800000"/>
            <a:headEnd/>
            <a:tailEnd/>
          </a:ln>
          <a:effectLst/>
        </p:spPr>
        <p:txBody>
          <a:bodyPr vert="horz" wrap="square" lIns="88630" tIns="44313" rIns="88630" bIns="44313" numCol="1" anchor="t" anchorCtr="0" compatLnSpc="1">
            <a:prstTxWarp prst="textNoShape">
              <a:avLst/>
            </a:prstTxWarp>
          </a:bodyPr>
          <a:lstStyle>
            <a:lvl1pPr algn="r" defTabSz="885825" eaLnBrk="0" hangingPunct="0">
              <a:defRPr sz="1000">
                <a:latin typeface="Tahoma" charset="0"/>
                <a:ea typeface="+mn-ea"/>
                <a:cs typeface="+mn-cs"/>
              </a:defRPr>
            </a:lvl1pPr>
          </a:lstStyle>
          <a:p>
            <a:pPr>
              <a:defRPr/>
            </a:pPr>
            <a:endParaRPr lang="en-US"/>
          </a:p>
        </p:txBody>
      </p:sp>
      <p:sp>
        <p:nvSpPr>
          <p:cNvPr id="46084" name="Rectangle 4"/>
          <p:cNvSpPr>
            <a:spLocks noGrp="1" noRot="1" noChangeAspect="1" noChangeArrowheads="1" noTextEdit="1"/>
          </p:cNvSpPr>
          <p:nvPr>
            <p:ph type="sldImg" idx="2"/>
          </p:nvPr>
        </p:nvSpPr>
        <p:spPr bwMode="auto">
          <a:xfrm>
            <a:off x="873125" y="741363"/>
            <a:ext cx="4918075" cy="368776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887413" y="4668838"/>
            <a:ext cx="4887912" cy="4422775"/>
          </a:xfrm>
          <a:prstGeom prst="rect">
            <a:avLst/>
          </a:prstGeom>
          <a:noFill/>
          <a:ln w="9525">
            <a:noFill/>
            <a:miter lim="800000"/>
            <a:headEnd/>
            <a:tailEnd/>
          </a:ln>
          <a:effectLst/>
        </p:spPr>
        <p:txBody>
          <a:bodyPr vert="horz" wrap="square" lIns="88630" tIns="44313" rIns="88630" bIns="44313"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150" name="Rectangle 6"/>
          <p:cNvSpPr>
            <a:spLocks noGrp="1" noChangeArrowheads="1"/>
          </p:cNvSpPr>
          <p:nvPr>
            <p:ph type="ftr" sz="quarter" idx="4"/>
          </p:nvPr>
        </p:nvSpPr>
        <p:spPr bwMode="auto">
          <a:xfrm>
            <a:off x="0" y="9347200"/>
            <a:ext cx="2884488" cy="485775"/>
          </a:xfrm>
          <a:prstGeom prst="rect">
            <a:avLst/>
          </a:prstGeom>
          <a:noFill/>
          <a:ln w="9525">
            <a:noFill/>
            <a:miter lim="800000"/>
            <a:headEnd/>
            <a:tailEnd/>
          </a:ln>
          <a:effectLst/>
        </p:spPr>
        <p:txBody>
          <a:bodyPr vert="horz" wrap="square" lIns="88630" tIns="44313" rIns="88630" bIns="44313" numCol="1" anchor="b" anchorCtr="0" compatLnSpc="1">
            <a:prstTxWarp prst="textNoShape">
              <a:avLst/>
            </a:prstTxWarp>
          </a:bodyPr>
          <a:lstStyle>
            <a:lvl1pPr algn="l" defTabSz="885825" eaLnBrk="0" hangingPunct="0">
              <a:defRPr sz="1000">
                <a:latin typeface="Arial" panose="020B0604020202020204" pitchFamily="34" charset="0"/>
                <a:ea typeface="+mn-ea"/>
                <a:cs typeface="Arial" panose="020B0604020202020204" pitchFamily="34" charset="0"/>
              </a:defRPr>
            </a:lvl1pPr>
          </a:lstStyle>
          <a:p>
            <a:pPr>
              <a:defRPr/>
            </a:pPr>
            <a:endParaRPr lang="en-US"/>
          </a:p>
        </p:txBody>
      </p:sp>
      <p:sp>
        <p:nvSpPr>
          <p:cNvPr id="6151" name="Rectangle 7"/>
          <p:cNvSpPr>
            <a:spLocks noGrp="1" noChangeArrowheads="1"/>
          </p:cNvSpPr>
          <p:nvPr>
            <p:ph type="sldNum" sz="quarter" idx="5"/>
          </p:nvPr>
        </p:nvSpPr>
        <p:spPr bwMode="auto">
          <a:xfrm>
            <a:off x="3778250" y="9347200"/>
            <a:ext cx="2884488" cy="485775"/>
          </a:xfrm>
          <a:prstGeom prst="rect">
            <a:avLst/>
          </a:prstGeom>
          <a:noFill/>
          <a:ln w="9525">
            <a:noFill/>
            <a:miter lim="800000"/>
            <a:headEnd/>
            <a:tailEnd/>
          </a:ln>
          <a:effectLst/>
        </p:spPr>
        <p:txBody>
          <a:bodyPr vert="horz" wrap="square" lIns="88630" tIns="44313" rIns="88630" bIns="44313" numCol="1" anchor="b" anchorCtr="0" compatLnSpc="1">
            <a:prstTxWarp prst="textNoShape">
              <a:avLst/>
            </a:prstTxWarp>
          </a:bodyPr>
          <a:lstStyle>
            <a:lvl1pPr algn="r" defTabSz="885825" eaLnBrk="0" hangingPunct="0">
              <a:defRPr sz="1200">
                <a:latin typeface="Arial" panose="020B0604020202020204" pitchFamily="34" charset="0"/>
                <a:ea typeface="MS PGothic" pitchFamily="34" charset="-128"/>
                <a:cs typeface="Arial" panose="020B0604020202020204" pitchFamily="34" charset="0"/>
              </a:defRPr>
            </a:lvl1pPr>
          </a:lstStyle>
          <a:p>
            <a:pPr>
              <a:defRPr/>
            </a:pPr>
            <a:r>
              <a:rPr lang="en-US" altLang="en-US" dirty="0"/>
              <a:t>APLS 6e:</a:t>
            </a:r>
            <a:fld id="{2B109FB3-D8C1-41D9-A86A-4984F9533F90}" type="slidenum">
              <a:rPr lang="en-US" altLang="en-US"/>
              <a:pPr>
                <a:defRPr/>
              </a:pPr>
              <a:t>‹nr.›</a:t>
            </a:fld>
            <a:endParaRPr lang="en-US" altLang="en-US" dirty="0"/>
          </a:p>
        </p:txBody>
      </p:sp>
    </p:spTree>
    <p:extLst>
      <p:ext uri="{BB962C8B-B14F-4D97-AF65-F5344CB8AC3E}">
        <p14:creationId xmlns:p14="http://schemas.microsoft.com/office/powerpoint/2010/main" val="16451300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ＭＳ Ｐゴシック" pitchFamily="34" charset="-128"/>
        <a:cs typeface="Arial" panose="020B0604020202020204" pitchFamily="34" charset="0"/>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ＭＳ Ｐゴシック" pitchFamily="34" charset="-128"/>
        <a:cs typeface="Arial" panose="020B0604020202020204" pitchFamily="34" charset="0"/>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ＭＳ Ｐゴシック" pitchFamily="34" charset="-128"/>
        <a:cs typeface="Arial" panose="020B0604020202020204" pitchFamily="34" charset="0"/>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ＭＳ Ｐゴシック" pitchFamily="34" charset="-128"/>
        <a:cs typeface="Arial" panose="020B0604020202020204" pitchFamily="34" charset="0"/>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ＭＳ Ｐゴシック" pitchFamily="34" charset="-128"/>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mailto:kdenning@alsg.org"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GB" altLang="en-US" b="1" dirty="0"/>
              <a:t>Read the notes under the slides</a:t>
            </a:r>
          </a:p>
          <a:p>
            <a:pPr algn="ctr"/>
            <a:endParaRPr lang="en-GB" altLang="en-US" b="1" dirty="0"/>
          </a:p>
          <a:p>
            <a:pPr algn="ctr"/>
            <a:endParaRPr lang="en-GB" altLang="en-US" b="1"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altLang="en-US" dirty="0"/>
              <a:t>Since</a:t>
            </a:r>
            <a:r>
              <a:rPr lang="en-GB" altLang="en-US" baseline="0" dirty="0"/>
              <a:t> 31</a:t>
            </a:r>
            <a:r>
              <a:rPr lang="en-GB" altLang="en-US" baseline="30000" dirty="0"/>
              <a:t>st</a:t>
            </a:r>
            <a:r>
              <a:rPr lang="en-GB" altLang="en-US" baseline="0" dirty="0"/>
              <a:t> October 2018 the course has been officially endorsed by RCPCH in the UK.</a:t>
            </a:r>
            <a:endParaRPr lang="en-GB" altLang="en-US" dirty="0">
              <a:latin typeface="Tahoma" pitchFamily="34" charset="0"/>
            </a:endParaRPr>
          </a:p>
          <a:p>
            <a:endParaRPr lang="en-GB" altLang="en-US" dirty="0">
              <a:latin typeface="Tahoma" pitchFamily="34" charset="0"/>
            </a:endParaRPr>
          </a:p>
        </p:txBody>
      </p:sp>
    </p:spTree>
    <p:extLst>
      <p:ext uri="{BB962C8B-B14F-4D97-AF65-F5344CB8AC3E}">
        <p14:creationId xmlns:p14="http://schemas.microsoft.com/office/powerpoint/2010/main" val="1009745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altLang="en-US" dirty="0"/>
              <a:t>Candidates that have completed an APLS course before should be informed that division between skill stations and simulations are a thing of the past.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alt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altLang="en-US" dirty="0"/>
              <a:t>Candidates should be reminded that the course is continuously assessed but that the aim is to refresh and update skills and knowledge not to teach them.</a:t>
            </a:r>
          </a:p>
          <a:p>
            <a:endParaRPr lang="en-GB" altLang="en-US" dirty="0">
              <a:latin typeface="Tahoma" pitchFamily="34" charset="0"/>
            </a:endParaRPr>
          </a:p>
        </p:txBody>
      </p:sp>
    </p:spTree>
    <p:extLst>
      <p:ext uri="{BB962C8B-B14F-4D97-AF65-F5344CB8AC3E}">
        <p14:creationId xmlns:p14="http://schemas.microsoft.com/office/powerpoint/2010/main" val="1291666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altLang="en-US" dirty="0"/>
              <a:t>Candidates will be assessed during skill station and simulations on their knowledge/skills as well as their performance working either within a team, or as a team leader. They will also be assessed for their potential as future instructors, based on their enthusiasm, support of colleagues, team-working, communication skills and credibility.</a:t>
            </a:r>
          </a:p>
          <a:p>
            <a:endParaRPr lang="en-GB" altLang="en-US" dirty="0"/>
          </a:p>
        </p:txBody>
      </p:sp>
    </p:spTree>
    <p:extLst>
      <p:ext uri="{BB962C8B-B14F-4D97-AF65-F5344CB8AC3E}">
        <p14:creationId xmlns:p14="http://schemas.microsoft.com/office/powerpoint/2010/main" val="996843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ighlight>
                  <a:srgbClr val="FFFF00"/>
                </a:highlight>
              </a:rPr>
              <a:t>Explain the role of the faculty helper to the candidates as they will not have seen this before</a:t>
            </a:r>
          </a:p>
          <a:p>
            <a:endParaRPr lang="en-GB" dirty="0">
              <a:highlight>
                <a:srgbClr val="FFFF00"/>
              </a:highlight>
            </a:endParaRPr>
          </a:p>
          <a:p>
            <a:endParaRPr lang="en-GB" dirty="0"/>
          </a:p>
        </p:txBody>
      </p:sp>
      <p:sp>
        <p:nvSpPr>
          <p:cNvPr id="4" name="Slide Number Placeholder 3"/>
          <p:cNvSpPr>
            <a:spLocks noGrp="1"/>
          </p:cNvSpPr>
          <p:nvPr>
            <p:ph type="sldNum" sz="quarter" idx="10"/>
          </p:nvPr>
        </p:nvSpPr>
        <p:spPr/>
        <p:txBody>
          <a:bodyPr/>
          <a:lstStyle/>
          <a:p>
            <a:pPr>
              <a:defRPr/>
            </a:pPr>
            <a:r>
              <a:rPr lang="en-US" altLang="en-US"/>
              <a:t>APLS 6e:</a:t>
            </a:r>
            <a:fld id="{2B109FB3-D8C1-41D9-A86A-4984F9533F90}" type="slidenum">
              <a:rPr lang="en-US" altLang="en-US" smtClean="0"/>
              <a:pPr>
                <a:defRPr/>
              </a:pPr>
              <a:t>5</a:t>
            </a:fld>
            <a:endParaRPr lang="en-US" altLang="en-US"/>
          </a:p>
        </p:txBody>
      </p:sp>
    </p:spTree>
    <p:extLst>
      <p:ext uri="{BB962C8B-B14F-4D97-AF65-F5344CB8AC3E}">
        <p14:creationId xmlns:p14="http://schemas.microsoft.com/office/powerpoint/2010/main" val="1542976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800" dirty="0"/>
              <a:t>Make it clear that candidates need to make no assumptions about pre hospital care and start their ABCDE assessment at the beginning and treat what they find:</a:t>
            </a:r>
          </a:p>
          <a:p>
            <a:r>
              <a:rPr lang="en-GB" sz="800" dirty="0"/>
              <a:t>e.g. applying MILS, oxygen etc…….</a:t>
            </a:r>
          </a:p>
          <a:p>
            <a:endParaRPr lang="en-GB" sz="800" dirty="0"/>
          </a:p>
          <a:p>
            <a:r>
              <a:rPr lang="en-GB" sz="900" dirty="0">
                <a:effectLst/>
                <a:latin typeface="Aptos" panose="020B0004020202020204" pitchFamily="34" charset="0"/>
                <a:ea typeface="Aptos" panose="020B0004020202020204" pitchFamily="34" charset="0"/>
                <a:cs typeface="Aptos" panose="020B0004020202020204" pitchFamily="34" charset="0"/>
              </a:rPr>
              <a:t>APLS is a course used in a variety of places where there is a wide range and level of pre hospital care and it is important that the candidates don’t make assumptions about what has been done to the child pre hospital. </a:t>
            </a:r>
          </a:p>
          <a:p>
            <a:pPr marL="342900" lvl="0" indent="-342900">
              <a:buFont typeface="Symbol" panose="05050102010706020507" pitchFamily="18" charset="2"/>
              <a:buChar char=""/>
            </a:pPr>
            <a:r>
              <a:rPr lang="en-GB" sz="900" dirty="0">
                <a:effectLst/>
                <a:latin typeface="Aptos" panose="020B0004020202020204" pitchFamily="34" charset="0"/>
                <a:ea typeface="Times New Roman" panose="02020603050405020304" pitchFamily="18" charset="0"/>
                <a:cs typeface="Aptos" panose="020B0004020202020204" pitchFamily="34" charset="0"/>
              </a:rPr>
              <a:t>simulations start at the beginning </a:t>
            </a:r>
          </a:p>
          <a:p>
            <a:pPr marL="342900" lvl="0" indent="-342900">
              <a:buFont typeface="Symbol" panose="05050102010706020507" pitchFamily="18" charset="2"/>
              <a:buChar char=""/>
            </a:pPr>
            <a:r>
              <a:rPr lang="en-GB" sz="900" dirty="0">
                <a:effectLst/>
                <a:latin typeface="Aptos" panose="020B0004020202020204" pitchFamily="34" charset="0"/>
                <a:ea typeface="Times New Roman" panose="02020603050405020304" pitchFamily="18" charset="0"/>
                <a:cs typeface="Aptos" panose="020B0004020202020204" pitchFamily="34" charset="0"/>
              </a:rPr>
              <a:t>in real life we recognise that a significant amount of treatment might have already been done pre hospital.</a:t>
            </a:r>
            <a:endParaRPr lang="en-GB" sz="900" dirty="0">
              <a:effectLst/>
              <a:latin typeface="Aptos" panose="020B0004020202020204" pitchFamily="34" charset="0"/>
              <a:ea typeface="Aptos" panose="020B0004020202020204" pitchFamily="34" charset="0"/>
              <a:cs typeface="Aptos" panose="020B0004020202020204" pitchFamily="34" charset="0"/>
            </a:endParaRPr>
          </a:p>
          <a:p>
            <a:endParaRPr lang="en-GB" dirty="0"/>
          </a:p>
        </p:txBody>
      </p:sp>
      <p:sp>
        <p:nvSpPr>
          <p:cNvPr id="4" name="Slide Number Placeholder 3"/>
          <p:cNvSpPr>
            <a:spLocks noGrp="1"/>
          </p:cNvSpPr>
          <p:nvPr>
            <p:ph type="sldNum" sz="quarter" idx="10"/>
          </p:nvPr>
        </p:nvSpPr>
        <p:spPr/>
        <p:txBody>
          <a:bodyPr/>
          <a:lstStyle/>
          <a:p>
            <a:pPr>
              <a:defRPr/>
            </a:pPr>
            <a:r>
              <a:rPr lang="en-US" altLang="en-US"/>
              <a:t>APLS 6e:</a:t>
            </a:r>
            <a:fld id="{2B109FB3-D8C1-41D9-A86A-4984F9533F90}" type="slidenum">
              <a:rPr lang="en-US" altLang="en-US" smtClean="0"/>
              <a:pPr>
                <a:defRPr/>
              </a:pPr>
              <a:t>6</a:t>
            </a:fld>
            <a:endParaRPr lang="en-US" altLang="en-US"/>
          </a:p>
        </p:txBody>
      </p:sp>
    </p:spTree>
    <p:extLst>
      <p:ext uri="{BB962C8B-B14F-4D97-AF65-F5344CB8AC3E}">
        <p14:creationId xmlns:p14="http://schemas.microsoft.com/office/powerpoint/2010/main" val="4279487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r>
              <a:rPr lang="en-US" altLang="en-US"/>
              <a:t>APLS 6e:</a:t>
            </a:r>
            <a:fld id="{2B109FB3-D8C1-41D9-A86A-4984F9533F90}" type="slidenum">
              <a:rPr lang="en-US" altLang="en-US" smtClean="0"/>
              <a:pPr>
                <a:defRPr/>
              </a:pPr>
              <a:t>7</a:t>
            </a:fld>
            <a:endParaRPr lang="en-US" altLang="en-US"/>
          </a:p>
        </p:txBody>
      </p:sp>
    </p:spTree>
    <p:extLst>
      <p:ext uri="{BB962C8B-B14F-4D97-AF65-F5344CB8AC3E}">
        <p14:creationId xmlns:p14="http://schemas.microsoft.com/office/powerpoint/2010/main" val="3954239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3013" y="1277938"/>
            <a:ext cx="4600575" cy="3451225"/>
          </a:xfrm>
          <a:prstGeom prst="rect">
            <a:avLst/>
          </a:prstGeom>
          <a:noFill/>
          <a:ln w="12700">
            <a:solidFill>
              <a:prstClr val="black"/>
            </a:solidFill>
          </a:ln>
        </p:spPr>
      </p:sp>
      <p:sp>
        <p:nvSpPr>
          <p:cNvPr id="3" name="Notes Placeholder 2"/>
          <p:cNvSpPr>
            <a:spLocks noGrp="1"/>
          </p:cNvSpPr>
          <p:nvPr>
            <p:ph type="body" idx="1"/>
          </p:nvPr>
        </p:nvSpPr>
        <p:spPr>
          <a:xfrm>
            <a:off x="708025" y="4919663"/>
            <a:ext cx="5670550" cy="4025900"/>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highlight>
                  <a:srgbClr val="FFFF00"/>
                </a:highlight>
              </a:rPr>
              <a:t>APLS R uses continuous assessment. This gives us a broader look at each candidate, with multiple assessment opportunities by multiple instructors. For the candidates this means that they will be learning throughout the course and will also receive feedback on whether they are working at the required standard. APLS R remains a course with learning at its core.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highlight>
                <a:srgbClr val="FFFF00"/>
              </a:highlight>
            </a:endParaRPr>
          </a:p>
          <a:p>
            <a:r>
              <a:rPr lang="en-GB" dirty="0">
                <a:highlight>
                  <a:srgbClr val="FFFF00"/>
                </a:highlight>
              </a:rPr>
              <a:t>You will have the opportunity to be a team leader and a team member in 2 scenarios, and we will be looking for you to lead your team and assess your patient in a structured way. </a:t>
            </a:r>
          </a:p>
          <a:p>
            <a:endParaRPr lang="en-GB" dirty="0"/>
          </a:p>
        </p:txBody>
      </p:sp>
    </p:spTree>
    <p:extLst>
      <p:ext uri="{BB962C8B-B14F-4D97-AF65-F5344CB8AC3E}">
        <p14:creationId xmlns:p14="http://schemas.microsoft.com/office/powerpoint/2010/main" val="31897232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dirty="0">
                <a:highlight>
                  <a:srgbClr val="FFFF00"/>
                </a:highlight>
              </a:rPr>
              <a:t>REALLY IMPORTANT to make sure the candidates understand that continuous assessment does not mean that they have to be perfect at the start –  we will give targeted support to help all candidates improve.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a:highlight>
                  <a:srgbClr val="FFFF00"/>
                </a:highlight>
              </a:rPr>
              <a:t>If you struggle at any point we will immediately find a way to help you practise again, and we will encourage you to view this as useful learning and say to yourself “I haven’t got this right </a:t>
            </a:r>
            <a:r>
              <a:rPr lang="en-GB" b="1" baseline="0" dirty="0">
                <a:highlight>
                  <a:srgbClr val="FFFF00"/>
                </a:highlight>
              </a:rPr>
              <a:t>YET</a:t>
            </a:r>
            <a:r>
              <a:rPr lang="en-GB" baseline="0" dirty="0">
                <a:highlight>
                  <a:srgbClr val="FFFF00"/>
                </a:highlight>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a:highlight>
                  <a:srgbClr val="FFFF00"/>
                </a:highlight>
              </a:rPr>
              <a:t>Use your group to help you, and use the times when you are an observer to focus on working out where the benchmark lies</a:t>
            </a:r>
          </a:p>
          <a:p>
            <a:endParaRPr lang="en-GB" dirty="0"/>
          </a:p>
        </p:txBody>
      </p:sp>
      <p:sp>
        <p:nvSpPr>
          <p:cNvPr id="4" name="Slide Number Placeholder 3"/>
          <p:cNvSpPr>
            <a:spLocks noGrp="1"/>
          </p:cNvSpPr>
          <p:nvPr>
            <p:ph type="sldNum" sz="quarter" idx="10"/>
          </p:nvPr>
        </p:nvSpPr>
        <p:spPr/>
        <p:txBody>
          <a:bodyPr/>
          <a:lstStyle/>
          <a:p>
            <a:pPr>
              <a:defRPr/>
            </a:pPr>
            <a:r>
              <a:rPr lang="en-US" altLang="en-US"/>
              <a:t>APLS 6e:</a:t>
            </a:r>
            <a:fld id="{2B109FB3-D8C1-41D9-A86A-4984F9533F90}" type="slidenum">
              <a:rPr lang="en-US" altLang="en-US" smtClean="0"/>
              <a:pPr>
                <a:defRPr/>
              </a:pPr>
              <a:t>9</a:t>
            </a:fld>
            <a:endParaRPr lang="en-US" altLang="en-US"/>
          </a:p>
        </p:txBody>
      </p:sp>
    </p:spTree>
    <p:extLst>
      <p:ext uri="{BB962C8B-B14F-4D97-AF65-F5344CB8AC3E}">
        <p14:creationId xmlns:p14="http://schemas.microsoft.com/office/powerpoint/2010/main" val="3762951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755650"/>
            <a:ext cx="4918075" cy="3687763"/>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When you are a team member, it is important to allow the team leader to shine, but get involved especially in the team discussions, and be helpful and supportive.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a:p>
            <a:endParaRPr lang="en-GB" dirty="0"/>
          </a:p>
        </p:txBody>
      </p:sp>
      <p:sp>
        <p:nvSpPr>
          <p:cNvPr id="4" name="Slide Number Placeholder 3"/>
          <p:cNvSpPr>
            <a:spLocks noGrp="1"/>
          </p:cNvSpPr>
          <p:nvPr>
            <p:ph type="sldNum" sz="quarter" idx="10"/>
          </p:nvPr>
        </p:nvSpPr>
        <p:spPr/>
        <p:txBody>
          <a:bodyPr/>
          <a:lstStyle/>
          <a:p>
            <a:pPr>
              <a:defRPr/>
            </a:pPr>
            <a:r>
              <a:rPr lang="en-US" altLang="en-US"/>
              <a:t>APLS 6e:</a:t>
            </a:r>
            <a:fld id="{2B109FB3-D8C1-41D9-A86A-4984F9533F90}" type="slidenum">
              <a:rPr lang="en-US" altLang="en-US" smtClean="0"/>
              <a:pPr>
                <a:defRPr/>
              </a:pPr>
              <a:t>10</a:t>
            </a:fld>
            <a:endParaRPr lang="en-US" altLang="en-US"/>
          </a:p>
        </p:txBody>
      </p:sp>
    </p:spTree>
    <p:extLst>
      <p:ext uri="{BB962C8B-B14F-4D97-AF65-F5344CB8AC3E}">
        <p14:creationId xmlns:p14="http://schemas.microsoft.com/office/powerpoint/2010/main" val="12172655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r>
              <a:rPr lang="en-US" altLang="en-US"/>
              <a:t>APLS 6e:</a:t>
            </a:r>
            <a:fld id="{2B109FB3-D8C1-41D9-A86A-4984F9533F90}" type="slidenum">
              <a:rPr lang="en-US" altLang="en-US" smtClean="0"/>
              <a:pPr>
                <a:defRPr/>
              </a:pPr>
              <a:t>11</a:t>
            </a:fld>
            <a:endParaRPr lang="en-US" altLang="en-US"/>
          </a:p>
        </p:txBody>
      </p:sp>
    </p:spTree>
    <p:extLst>
      <p:ext uri="{BB962C8B-B14F-4D97-AF65-F5344CB8AC3E}">
        <p14:creationId xmlns:p14="http://schemas.microsoft.com/office/powerpoint/2010/main" val="24548890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39BE6D7F-2888-C055-59AF-AD7AEBB88397}"/>
              </a:ext>
            </a:extLst>
          </p:cNvPr>
          <p:cNvSpPr>
            <a:spLocks noGrp="1" noRot="1" noChangeAspect="1" noChangeArrowheads="1" noTextEdit="1"/>
          </p:cNvSpPr>
          <p:nvPr>
            <p:ph type="sldImg"/>
          </p:nvPr>
        </p:nvSpPr>
        <p:spPr>
          <a:ln/>
        </p:spPr>
      </p:sp>
      <p:sp>
        <p:nvSpPr>
          <p:cNvPr id="32771" name="Rectangle 3">
            <a:extLst>
              <a:ext uri="{FF2B5EF4-FFF2-40B4-BE49-F238E27FC236}">
                <a16:creationId xmlns:a16="http://schemas.microsoft.com/office/drawing/2014/main" id="{A6828FAB-376F-614E-2434-9BC933C2688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Arial" panose="020B0604020202020204" pitchFamily="34" charset="0"/>
                <a:cs typeface="Arial" panose="020B0604020202020204" pitchFamily="34" charset="0"/>
              </a:rPr>
              <a:t>Candidates are encouraged to self nominate to be an instructor from the APLS recertification course to ensure that experienced candidates accessing this course rather than a 2 day course are not disadvantaged.</a:t>
            </a:r>
          </a:p>
          <a:p>
            <a:r>
              <a:rPr lang="en-GB" altLang="en-US">
                <a:latin typeface="Arial" panose="020B0604020202020204" pitchFamily="34" charset="0"/>
                <a:cs typeface="Arial" panose="020B0604020202020204" pitchFamily="34" charset="0"/>
              </a:rPr>
              <a:t>In order to do this they need to send an email within 2 weeks of the course to ALSG’s director of education </a:t>
            </a:r>
            <a:r>
              <a:rPr lang="en-GB" altLang="en-US">
                <a:latin typeface="Arial" panose="020B0604020202020204" pitchFamily="34" charset="0"/>
                <a:cs typeface="Arial" panose="020B0604020202020204" pitchFamily="34" charset="0"/>
                <a:hlinkClick r:id="rId3"/>
              </a:rPr>
              <a:t>kdenning@alsg.org</a:t>
            </a:r>
            <a:endParaRPr lang="en-GB" altLang="en-US">
              <a:latin typeface="Arial" panose="020B0604020202020204" pitchFamily="34" charset="0"/>
              <a:cs typeface="Arial" panose="020B0604020202020204" pitchFamily="34" charset="0"/>
            </a:endParaRPr>
          </a:p>
          <a:p>
            <a:r>
              <a:rPr lang="en-GB" altLang="en-US">
                <a:latin typeface="Arial" panose="020B0604020202020204" pitchFamily="34" charset="0"/>
                <a:cs typeface="Arial" panose="020B0604020202020204" pitchFamily="34" charset="0"/>
              </a:rPr>
              <a:t>This email needs to include: a paragraph about why they want to become an APLS instructor, a paragraph about what they would bring to the community of APLS instructors, their current role/place of work and the email address of the course director</a:t>
            </a:r>
          </a:p>
          <a:p>
            <a:r>
              <a:rPr lang="en-GB" altLang="en-US">
                <a:latin typeface="Arial" panose="020B0604020202020204" pitchFamily="34" charset="0"/>
                <a:cs typeface="Arial" panose="020B0604020202020204" pitchFamily="34" charset="0"/>
              </a:rPr>
              <a:t>Kate Denning will contact the CD to find out whether they have any reason why the person shouldn’t become an instructor</a:t>
            </a:r>
          </a:p>
          <a:p>
            <a:endParaRPr lang="en-GB" altLang="en-US">
              <a:latin typeface="Tahoma" panose="020B060403050404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altLang="en-US"/>
              <a:t>This would be a nice time to talk about mentoring and then introduce (SHORT!) the faculty and they can each mention whose mentor and group they are.</a:t>
            </a:r>
          </a:p>
          <a:p>
            <a:endParaRPr lang="en-GB" altLang="en-US"/>
          </a:p>
          <a:p>
            <a:endParaRPr lang="nl-NL"/>
          </a:p>
        </p:txBody>
      </p:sp>
      <p:sp>
        <p:nvSpPr>
          <p:cNvPr id="4" name="Tijdelijke aanduiding voor dianummer 3"/>
          <p:cNvSpPr>
            <a:spLocks noGrp="1"/>
          </p:cNvSpPr>
          <p:nvPr>
            <p:ph type="sldNum" sz="quarter" idx="5"/>
          </p:nvPr>
        </p:nvSpPr>
        <p:spPr/>
        <p:txBody>
          <a:bodyPr/>
          <a:lstStyle/>
          <a:p>
            <a:pPr>
              <a:defRPr/>
            </a:pPr>
            <a:r>
              <a:rPr lang="en-US" altLang="en-US"/>
              <a:t>APLS 6e:</a:t>
            </a:r>
            <a:fld id="{2B109FB3-D8C1-41D9-A86A-4984F9533F90}" type="slidenum">
              <a:rPr lang="en-US" altLang="en-US" smtClean="0"/>
              <a:pPr>
                <a:defRPr/>
              </a:pPr>
              <a:t>13</a:t>
            </a:fld>
            <a:endParaRPr lang="en-US" altLang="en-US"/>
          </a:p>
        </p:txBody>
      </p:sp>
    </p:spTree>
    <p:extLst>
      <p:ext uri="{BB962C8B-B14F-4D97-AF65-F5344CB8AC3E}">
        <p14:creationId xmlns:p14="http://schemas.microsoft.com/office/powerpoint/2010/main" val="26941038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Mention any local fire regulations and to turn off mobile phones.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8DFFE4E4-08BA-24CC-0428-9A0058AF6D68}"/>
              </a:ext>
            </a:extLst>
          </p:cNvPr>
          <p:cNvSpPr>
            <a:spLocks noGrp="1" noRot="1" noChangeAspect="1" noChangeArrowheads="1" noTextEdit="1"/>
          </p:cNvSpPr>
          <p:nvPr>
            <p:ph type="sldImg"/>
          </p:nvPr>
        </p:nvSpPr>
        <p:spPr>
          <a:ln/>
        </p:spPr>
      </p:sp>
      <p:sp>
        <p:nvSpPr>
          <p:cNvPr id="36867" name="Notes Placeholder 2">
            <a:extLst>
              <a:ext uri="{FF2B5EF4-FFF2-40B4-BE49-F238E27FC236}">
                <a16:creationId xmlns:a16="http://schemas.microsoft.com/office/drawing/2014/main" id="{CD326204-1DDA-8FCE-FCD4-590C7AC55F8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Tahoma" panose="020B060403050404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Cardiac arrest is rarely a primary event in children</a:t>
            </a:r>
          </a:p>
          <a:p>
            <a:r>
              <a:rPr lang="en-GB"/>
              <a:t>Usually secondary to respiratory or circulatory failure - many common causes of these</a:t>
            </a:r>
          </a:p>
          <a:p>
            <a:r>
              <a:rPr lang="en-GB"/>
              <a:t>Recognition and management of respiratory and circulatory failure prevents cardiac arrest - and gives best outcomes</a:t>
            </a:r>
          </a:p>
          <a:p>
            <a:endParaRPr lang="en-GB"/>
          </a:p>
        </p:txBody>
      </p:sp>
      <p:sp>
        <p:nvSpPr>
          <p:cNvPr id="4" name="Slide Number Placeholder 3"/>
          <p:cNvSpPr>
            <a:spLocks noGrp="1"/>
          </p:cNvSpPr>
          <p:nvPr>
            <p:ph type="sldNum" sz="quarter" idx="5"/>
          </p:nvPr>
        </p:nvSpPr>
        <p:spPr/>
        <p:txBody>
          <a:bodyPr/>
          <a:lstStyle/>
          <a:p>
            <a:pPr>
              <a:defRPr/>
            </a:pPr>
            <a:r>
              <a:rPr lang="en-US" altLang="en-US"/>
              <a:t>APLS 6e:</a:t>
            </a:r>
            <a:fld id="{2B109FB3-D8C1-41D9-A86A-4984F9533F90}" type="slidenum">
              <a:rPr lang="en-US" altLang="en-US" smtClean="0"/>
              <a:pPr>
                <a:defRPr/>
              </a:pPr>
              <a:t>16</a:t>
            </a:fld>
            <a:endParaRPr lang="en-US" altLang="en-US"/>
          </a:p>
        </p:txBody>
      </p:sp>
    </p:spTree>
    <p:extLst>
      <p:ext uri="{BB962C8B-B14F-4D97-AF65-F5344CB8AC3E}">
        <p14:creationId xmlns:p14="http://schemas.microsoft.com/office/powerpoint/2010/main" val="33954745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Rot="1" noChangeAspect="1" noChangeArrowheads="1" noTextEdit="1"/>
          </p:cNvSpPr>
          <p:nvPr>
            <p:ph type="sldImg"/>
          </p:nvPr>
        </p:nvSpPr>
        <p:spPr>
          <a:xfrm>
            <a:off x="874713" y="738188"/>
            <a:ext cx="4914900" cy="3686175"/>
          </a:xfrm>
          <a:ln/>
        </p:spPr>
      </p:sp>
      <p:sp>
        <p:nvSpPr>
          <p:cNvPr id="56324" name="Rectangle 3"/>
          <p:cNvSpPr>
            <a:spLocks noGrp="1" noChangeArrowheads="1"/>
          </p:cNvSpPr>
          <p:nvPr>
            <p:ph type="body" idx="1"/>
          </p:nvPr>
        </p:nvSpPr>
        <p:spPr>
          <a:xfrm>
            <a:off x="889000" y="4670425"/>
            <a:ext cx="4884738" cy="4424363"/>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GB" altLang="en-US">
                <a:ea typeface="MS PGothic" pitchFamily="34" charset="-128"/>
              </a:rPr>
              <a:t>Stress the structured approach – reinforce:</a:t>
            </a:r>
          </a:p>
          <a:p>
            <a:pPr marL="171450" indent="-171450">
              <a:buFont typeface="Arial" panose="020B0604020202020204" pitchFamily="34" charset="0"/>
              <a:buChar char="•"/>
              <a:defRPr/>
            </a:pPr>
            <a:r>
              <a:rPr lang="en-GB" altLang="en-US">
                <a:ea typeface="MS PGothic" pitchFamily="34" charset="-128"/>
              </a:rPr>
              <a:t>the need to treat in order of the structured approach</a:t>
            </a:r>
          </a:p>
          <a:p>
            <a:pPr marL="171450" indent="-171450">
              <a:buFont typeface="Arial" panose="020B0604020202020204" pitchFamily="34" charset="0"/>
              <a:buChar char="•"/>
              <a:defRPr/>
            </a:pPr>
            <a:r>
              <a:rPr lang="en-GB" altLang="en-US">
                <a:ea typeface="MS PGothic" pitchFamily="34" charset="-128"/>
              </a:rPr>
              <a:t>the role of repeat assessments</a:t>
            </a:r>
          </a:p>
          <a:p>
            <a:pPr marL="171450" indent="-171450">
              <a:buFont typeface="Arial" panose="020B0604020202020204" pitchFamily="34" charset="0"/>
              <a:buChar char="•"/>
              <a:defRPr/>
            </a:pPr>
            <a:r>
              <a:rPr lang="en-GB" altLang="en-US">
                <a:ea typeface="MS PGothic" pitchFamily="34" charset="-128"/>
              </a:rPr>
              <a:t>the value of using this in record keeping and in communications between staff</a:t>
            </a:r>
          </a:p>
          <a:p>
            <a:pPr>
              <a:defRPr/>
            </a:pPr>
            <a:endParaRPr lang="en-GB" altLang="en-US">
              <a:ea typeface="MS PGothic" pitchFamily="34" charset="-128"/>
            </a:endParaRPr>
          </a:p>
          <a:p>
            <a:pPr>
              <a:defRPr/>
            </a:pPr>
            <a:r>
              <a:rPr lang="en-GB" altLang="en-US">
                <a:ea typeface="MS PGothic" pitchFamily="34" charset="-128"/>
              </a:rPr>
              <a:t>Primary survey and resuscitation are generic – may take 60 sec (to 60 min!)</a:t>
            </a:r>
          </a:p>
          <a:p>
            <a:pPr>
              <a:defRPr/>
            </a:pPr>
            <a:r>
              <a:rPr lang="en-GB" altLang="en-US">
                <a:ea typeface="MS PGothic" pitchFamily="34" charset="-128"/>
              </a:rPr>
              <a:t>Secondary survey and emergency treatment are condition specific</a:t>
            </a:r>
          </a:p>
        </p:txBody>
      </p:sp>
    </p:spTree>
    <p:extLst>
      <p:ext uri="{BB962C8B-B14F-4D97-AF65-F5344CB8AC3E}">
        <p14:creationId xmlns:p14="http://schemas.microsoft.com/office/powerpoint/2010/main" val="41887031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EDC94ACB-4F1E-D289-8348-6CB7F78878FB}"/>
              </a:ext>
            </a:extLst>
          </p:cNvPr>
          <p:cNvSpPr>
            <a:spLocks noGrp="1" noRot="1" noChangeAspect="1" noChangeArrowheads="1" noTextEdit="1"/>
          </p:cNvSpPr>
          <p:nvPr>
            <p:ph type="sldImg"/>
          </p:nvPr>
        </p:nvSpPr>
        <p:spPr>
          <a:ln/>
        </p:spPr>
      </p:sp>
      <p:sp>
        <p:nvSpPr>
          <p:cNvPr id="43011" name="Rectangle 3">
            <a:extLst>
              <a:ext uri="{FF2B5EF4-FFF2-40B4-BE49-F238E27FC236}">
                <a16:creationId xmlns:a16="http://schemas.microsoft.com/office/drawing/2014/main" id="{835FBFF1-9A87-247E-B5F6-29C7DF5C48A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latin typeface="Tahoma" panose="020B060403050404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4" name="Picture 7" descr="ALSG_PPT_Template.jpg                                          00DCFC5DWorkingArea                    7C2688A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5795963" y="6308725"/>
            <a:ext cx="29527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ea typeface="MS PGothic" pitchFamily="34" charset="-128"/>
              </a:defRPr>
            </a:lvl1pPr>
            <a:lvl2pPr marL="742950" indent="-285750" eaLnBrk="0" hangingPunct="0">
              <a:defRPr sz="2400">
                <a:solidFill>
                  <a:schemeClr val="tx1"/>
                </a:solidFill>
                <a:latin typeface="Tahoma" pitchFamily="34" charset="0"/>
                <a:ea typeface="MS PGothic" pitchFamily="34" charset="-128"/>
              </a:defRPr>
            </a:lvl2pPr>
            <a:lvl3pPr marL="1143000" indent="-228600" eaLnBrk="0" hangingPunct="0">
              <a:defRPr sz="2400">
                <a:solidFill>
                  <a:schemeClr val="tx1"/>
                </a:solidFill>
                <a:latin typeface="Tahoma" pitchFamily="34" charset="0"/>
                <a:ea typeface="MS PGothic" pitchFamily="34" charset="-128"/>
              </a:defRPr>
            </a:lvl3pPr>
            <a:lvl4pPr marL="1600200" indent="-228600" eaLnBrk="0" hangingPunct="0">
              <a:defRPr sz="2400">
                <a:solidFill>
                  <a:schemeClr val="tx1"/>
                </a:solidFill>
                <a:latin typeface="Tahoma" pitchFamily="34" charset="0"/>
                <a:ea typeface="MS PGothic" pitchFamily="34" charset="-128"/>
              </a:defRPr>
            </a:lvl4pPr>
            <a:lvl5pPr marL="2057400" indent="-228600" eaLnBrk="0" hangingPunct="0">
              <a:defRPr sz="2400">
                <a:solidFill>
                  <a:schemeClr val="tx1"/>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chemeClr val="tx1"/>
                </a:solidFill>
                <a:latin typeface="Tahoma" pitchFamily="34" charset="0"/>
                <a:ea typeface="MS PGothic" pitchFamily="34" charset="-128"/>
              </a:defRPr>
            </a:lvl9pPr>
          </a:lstStyle>
          <a:p>
            <a:pPr algn="r" eaLnBrk="1" hangingPunct="1">
              <a:defRPr/>
            </a:pPr>
            <a:r>
              <a:rPr lang="en-GB" altLang="en-US" sz="1000" dirty="0">
                <a:solidFill>
                  <a:schemeClr val="bg1"/>
                </a:solidFill>
                <a:latin typeface="Arial" panose="020B0604020202020204" pitchFamily="34" charset="0"/>
                <a:cs typeface="Arial" panose="020B0604020202020204" pitchFamily="34" charset="0"/>
              </a:rPr>
              <a:t>© ALSG, 2025</a:t>
            </a:r>
          </a:p>
        </p:txBody>
      </p:sp>
      <p:sp>
        <p:nvSpPr>
          <p:cNvPr id="6" name="Title 1"/>
          <p:cNvSpPr>
            <a:spLocks noGrp="1"/>
          </p:cNvSpPr>
          <p:nvPr>
            <p:ph type="ctrTitle"/>
          </p:nvPr>
        </p:nvSpPr>
        <p:spPr>
          <a:xfrm>
            <a:off x="467544" y="1484785"/>
            <a:ext cx="7772400" cy="792088"/>
          </a:xfrm>
          <a:prstGeom prst="rect">
            <a:avLst/>
          </a:prstGeom>
        </p:spPr>
        <p:txBody>
          <a:bodyPr/>
          <a:lstStyle>
            <a:lvl1pPr algn="l">
              <a:defRPr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Subtitle 2"/>
          <p:cNvSpPr>
            <a:spLocks noGrp="1"/>
          </p:cNvSpPr>
          <p:nvPr>
            <p:ph type="subTitle" idx="1"/>
          </p:nvPr>
        </p:nvSpPr>
        <p:spPr>
          <a:xfrm>
            <a:off x="478498" y="2477683"/>
            <a:ext cx="6400800" cy="663285"/>
          </a:xfrm>
          <a:prstGeom prst="rect">
            <a:avLst/>
          </a:prstGeom>
        </p:spPr>
        <p:txBody>
          <a:bodyPr/>
          <a:lstStyle>
            <a:lvl1pPr marL="0" indent="0" algn="l">
              <a:buNone/>
              <a:defRPr b="0" i="0">
                <a:solidFill>
                  <a:schemeClr val="bg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9" name="Afbeelding 8" descr="Dia1.jpg"/>
          <p:cNvPicPr>
            <a:picLocks noChangeAspect="1"/>
          </p:cNvPicPr>
          <p:nvPr userDrawn="1"/>
        </p:nvPicPr>
        <p:blipFill rotWithShape="1">
          <a:blip r:embed="rId3" cstate="print">
            <a:alphaModFix/>
            <a:extLst>
              <a:ext uri="{28A0092B-C50C-407E-A947-70E740481C1C}">
                <a14:useLocalDpi xmlns:a14="http://schemas.microsoft.com/office/drawing/2010/main" val="0"/>
              </a:ext>
            </a:extLst>
          </a:blip>
          <a:srcRect l="30416" t="48816" r="30451" b="17306"/>
          <a:stretch/>
        </p:blipFill>
        <p:spPr>
          <a:xfrm>
            <a:off x="8172400" y="332656"/>
            <a:ext cx="673791" cy="720080"/>
          </a:xfrm>
          <a:prstGeom prst="rect">
            <a:avLst/>
          </a:prstGeom>
          <a:effectLst>
            <a:softEdge rad="25400"/>
          </a:effectLst>
        </p:spPr>
      </p:pic>
    </p:spTree>
    <p:extLst>
      <p:ext uri="{BB962C8B-B14F-4D97-AF65-F5344CB8AC3E}">
        <p14:creationId xmlns:p14="http://schemas.microsoft.com/office/powerpoint/2010/main" val="823855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Section Header">
    <p:spTree>
      <p:nvGrpSpPr>
        <p:cNvPr id="1" name=""/>
        <p:cNvGrpSpPr/>
        <p:nvPr/>
      </p:nvGrpSpPr>
      <p:grpSpPr>
        <a:xfrm>
          <a:off x="0" y="0"/>
          <a:ext cx="0" cy="0"/>
          <a:chOff x="0" y="0"/>
          <a:chExt cx="0" cy="0"/>
        </a:xfrm>
      </p:grpSpPr>
      <p:pic>
        <p:nvPicPr>
          <p:cNvPr id="4" name="Picture 2" descr="ALSG_PPT_Template 2.jpg                                        00DCFC5DWorkingArea                    7C2688A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384"/>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5795963" y="6308725"/>
            <a:ext cx="29527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ea typeface="MS PGothic" pitchFamily="34" charset="-128"/>
              </a:defRPr>
            </a:lvl1pPr>
            <a:lvl2pPr marL="742950" indent="-285750" eaLnBrk="0" hangingPunct="0">
              <a:defRPr sz="2400">
                <a:solidFill>
                  <a:schemeClr val="tx1"/>
                </a:solidFill>
                <a:latin typeface="Tahoma" pitchFamily="34" charset="0"/>
                <a:ea typeface="MS PGothic" pitchFamily="34" charset="-128"/>
              </a:defRPr>
            </a:lvl2pPr>
            <a:lvl3pPr marL="1143000" indent="-228600" eaLnBrk="0" hangingPunct="0">
              <a:defRPr sz="2400">
                <a:solidFill>
                  <a:schemeClr val="tx1"/>
                </a:solidFill>
                <a:latin typeface="Tahoma" pitchFamily="34" charset="0"/>
                <a:ea typeface="MS PGothic" pitchFamily="34" charset="-128"/>
              </a:defRPr>
            </a:lvl3pPr>
            <a:lvl4pPr marL="1600200" indent="-228600" eaLnBrk="0" hangingPunct="0">
              <a:defRPr sz="2400">
                <a:solidFill>
                  <a:schemeClr val="tx1"/>
                </a:solidFill>
                <a:latin typeface="Tahoma" pitchFamily="34" charset="0"/>
                <a:ea typeface="MS PGothic" pitchFamily="34" charset="-128"/>
              </a:defRPr>
            </a:lvl4pPr>
            <a:lvl5pPr marL="2057400" indent="-228600" eaLnBrk="0" hangingPunct="0">
              <a:defRPr sz="2400">
                <a:solidFill>
                  <a:schemeClr val="tx1"/>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chemeClr val="tx1"/>
                </a:solidFill>
                <a:latin typeface="Tahoma" pitchFamily="34" charset="0"/>
                <a:ea typeface="MS PGothic" pitchFamily="34" charset="-128"/>
              </a:defRPr>
            </a:lvl9pPr>
          </a:lstStyle>
          <a:p>
            <a:pPr algn="r" eaLnBrk="1" hangingPunct="1">
              <a:defRPr/>
            </a:pPr>
            <a:r>
              <a:rPr lang="en-GB" altLang="en-US" sz="1000" dirty="0">
                <a:solidFill>
                  <a:srgbClr val="2F70C8"/>
                </a:solidFill>
                <a:latin typeface="Arial" panose="020B0604020202020204" pitchFamily="34" charset="0"/>
                <a:cs typeface="Arial" panose="020B0604020202020204" pitchFamily="34" charset="0"/>
              </a:rPr>
              <a:t>© ALSG, 2025</a:t>
            </a:r>
          </a:p>
        </p:txBody>
      </p:sp>
      <p:sp>
        <p:nvSpPr>
          <p:cNvPr id="6" name="Title 1"/>
          <p:cNvSpPr>
            <a:spLocks noGrp="1"/>
          </p:cNvSpPr>
          <p:nvPr>
            <p:ph type="ctrTitle"/>
          </p:nvPr>
        </p:nvSpPr>
        <p:spPr>
          <a:xfrm>
            <a:off x="685800" y="2130425"/>
            <a:ext cx="7772400" cy="1470025"/>
          </a:xfrm>
          <a:prstGeom prst="rect">
            <a:avLst/>
          </a:prstGeom>
        </p:spPr>
        <p:txBody>
          <a:bodyPr/>
          <a:lstStyle>
            <a:lvl1pPr>
              <a:defRPr b="1" i="0">
                <a:solidFill>
                  <a:srgbClr val="2E5796"/>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Subtitle 2"/>
          <p:cNvSpPr>
            <a:spLocks noGrp="1"/>
          </p:cNvSpPr>
          <p:nvPr>
            <p:ph type="subTitle" idx="1"/>
          </p:nvPr>
        </p:nvSpPr>
        <p:spPr>
          <a:xfrm>
            <a:off x="1371600" y="3886200"/>
            <a:ext cx="6400800" cy="1752600"/>
          </a:xfrm>
          <a:prstGeom prst="rect">
            <a:avLst/>
          </a:prstGeom>
        </p:spPr>
        <p:txBody>
          <a:bodyPr/>
          <a:lstStyle>
            <a:lvl1pPr marL="0" indent="0" algn="ctr">
              <a:buNone/>
              <a:defRPr b="0" i="0">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9" name="Afbeelding 8" descr="Dia1.jpg"/>
          <p:cNvPicPr>
            <a:picLocks noChangeAspect="1"/>
          </p:cNvPicPr>
          <p:nvPr userDrawn="1"/>
        </p:nvPicPr>
        <p:blipFill rotWithShape="1">
          <a:blip r:embed="rId3" cstate="print">
            <a:alphaModFix/>
            <a:extLst>
              <a:ext uri="{28A0092B-C50C-407E-A947-70E740481C1C}">
                <a14:useLocalDpi xmlns:a14="http://schemas.microsoft.com/office/drawing/2010/main" val="0"/>
              </a:ext>
            </a:extLst>
          </a:blip>
          <a:srcRect l="30416" t="48816" r="30451" b="17306"/>
          <a:stretch/>
        </p:blipFill>
        <p:spPr>
          <a:xfrm>
            <a:off x="1187624" y="5877272"/>
            <a:ext cx="576064" cy="504056"/>
          </a:xfrm>
          <a:prstGeom prst="rect">
            <a:avLst/>
          </a:prstGeom>
          <a:effectLst>
            <a:softEdge rad="25400"/>
          </a:effectLst>
        </p:spPr>
      </p:pic>
    </p:spTree>
    <p:extLst>
      <p:ext uri="{BB962C8B-B14F-4D97-AF65-F5344CB8AC3E}">
        <p14:creationId xmlns:p14="http://schemas.microsoft.com/office/powerpoint/2010/main" val="959160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2" descr="ALSG_PPT_Template 2.jpg                                        00DCFC5DWorkingArea                    7C2688A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2"/>
          <p:cNvCxnSpPr>
            <a:cxnSpLocks noChangeShapeType="1"/>
          </p:cNvCxnSpPr>
          <p:nvPr/>
        </p:nvCxnSpPr>
        <p:spPr bwMode="auto">
          <a:xfrm flipH="1">
            <a:off x="468313" y="3933825"/>
            <a:ext cx="7775575"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cxnSp>
      <p:sp>
        <p:nvSpPr>
          <p:cNvPr id="6" name="TextBox 5"/>
          <p:cNvSpPr txBox="1">
            <a:spLocks noChangeArrowheads="1"/>
          </p:cNvSpPr>
          <p:nvPr/>
        </p:nvSpPr>
        <p:spPr bwMode="auto">
          <a:xfrm>
            <a:off x="5795963" y="6308725"/>
            <a:ext cx="29527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ea typeface="MS PGothic" pitchFamily="34" charset="-128"/>
              </a:defRPr>
            </a:lvl1pPr>
            <a:lvl2pPr marL="742950" indent="-285750" eaLnBrk="0" hangingPunct="0">
              <a:defRPr sz="2400">
                <a:solidFill>
                  <a:schemeClr val="tx1"/>
                </a:solidFill>
                <a:latin typeface="Tahoma" pitchFamily="34" charset="0"/>
                <a:ea typeface="MS PGothic" pitchFamily="34" charset="-128"/>
              </a:defRPr>
            </a:lvl2pPr>
            <a:lvl3pPr marL="1143000" indent="-228600" eaLnBrk="0" hangingPunct="0">
              <a:defRPr sz="2400">
                <a:solidFill>
                  <a:schemeClr val="tx1"/>
                </a:solidFill>
                <a:latin typeface="Tahoma" pitchFamily="34" charset="0"/>
                <a:ea typeface="MS PGothic" pitchFamily="34" charset="-128"/>
              </a:defRPr>
            </a:lvl3pPr>
            <a:lvl4pPr marL="1600200" indent="-228600" eaLnBrk="0" hangingPunct="0">
              <a:defRPr sz="2400">
                <a:solidFill>
                  <a:schemeClr val="tx1"/>
                </a:solidFill>
                <a:latin typeface="Tahoma" pitchFamily="34" charset="0"/>
                <a:ea typeface="MS PGothic" pitchFamily="34" charset="-128"/>
              </a:defRPr>
            </a:lvl4pPr>
            <a:lvl5pPr marL="2057400" indent="-228600" eaLnBrk="0" hangingPunct="0">
              <a:defRPr sz="2400">
                <a:solidFill>
                  <a:schemeClr val="tx1"/>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chemeClr val="tx1"/>
                </a:solidFill>
                <a:latin typeface="Tahoma" pitchFamily="34" charset="0"/>
                <a:ea typeface="MS PGothic" pitchFamily="34" charset="-128"/>
              </a:defRPr>
            </a:lvl9pPr>
          </a:lstStyle>
          <a:p>
            <a:pPr algn="r" eaLnBrk="1" hangingPunct="1">
              <a:defRPr/>
            </a:pPr>
            <a:r>
              <a:rPr lang="en-GB" altLang="en-US" sz="1000" dirty="0">
                <a:solidFill>
                  <a:srgbClr val="2F70C8"/>
                </a:solidFill>
                <a:latin typeface="Arial" panose="020B0604020202020204" pitchFamily="34" charset="0"/>
                <a:cs typeface="Arial" panose="020B0604020202020204" pitchFamily="34" charset="0"/>
              </a:rPr>
              <a:t>© ALSG, 2025</a:t>
            </a:r>
          </a:p>
        </p:txBody>
      </p:sp>
      <p:sp>
        <p:nvSpPr>
          <p:cNvPr id="2" name="Title 1"/>
          <p:cNvSpPr>
            <a:spLocks noGrp="1"/>
          </p:cNvSpPr>
          <p:nvPr>
            <p:ph type="title"/>
          </p:nvPr>
        </p:nvSpPr>
        <p:spPr>
          <a:xfrm>
            <a:off x="467544" y="3939133"/>
            <a:ext cx="7772400" cy="1362075"/>
          </a:xfrm>
          <a:prstGeom prst="rect">
            <a:avLst/>
          </a:prstGeom>
        </p:spPr>
        <p:txBody>
          <a:bodyPr vert="horz" anchor="t"/>
          <a:lstStyle>
            <a:lvl1pPr algn="l">
              <a:defRPr sz="3200" b="1" i="0" cap="all">
                <a:solidFill>
                  <a:srgbClr val="2E5796"/>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467544" y="2426965"/>
            <a:ext cx="7772400" cy="1500187"/>
          </a:xfrm>
          <a:prstGeom prst="rect">
            <a:avLst/>
          </a:prstGeom>
        </p:spPr>
        <p:txBody>
          <a:bodyPr vert="horz" anchor="b"/>
          <a:lstStyle>
            <a:lvl1pPr marL="0" indent="0" algn="l">
              <a:buNone/>
              <a:defRPr sz="2000" b="0" i="0">
                <a:latin typeface="Arial" panose="020B0604020202020204" pitchFamily="34" charset="0"/>
                <a:cs typeface="Arial" panose="020B060402020202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pic>
        <p:nvPicPr>
          <p:cNvPr id="8" name="Afbeelding 7" descr="Dia1.jpg"/>
          <p:cNvPicPr>
            <a:picLocks noChangeAspect="1"/>
          </p:cNvPicPr>
          <p:nvPr userDrawn="1"/>
        </p:nvPicPr>
        <p:blipFill rotWithShape="1">
          <a:blip r:embed="rId3" cstate="print">
            <a:alphaModFix/>
            <a:extLst>
              <a:ext uri="{28A0092B-C50C-407E-A947-70E740481C1C}">
                <a14:useLocalDpi xmlns:a14="http://schemas.microsoft.com/office/drawing/2010/main" val="0"/>
              </a:ext>
            </a:extLst>
          </a:blip>
          <a:srcRect l="30416" t="48816" r="30451" b="17306"/>
          <a:stretch/>
        </p:blipFill>
        <p:spPr>
          <a:xfrm>
            <a:off x="1187624" y="5877272"/>
            <a:ext cx="576064" cy="504056"/>
          </a:xfrm>
          <a:prstGeom prst="rect">
            <a:avLst/>
          </a:prstGeom>
          <a:effectLst>
            <a:softEdge rad="25400"/>
          </a:effectLst>
        </p:spPr>
      </p:pic>
    </p:spTree>
    <p:extLst>
      <p:ext uri="{BB962C8B-B14F-4D97-AF65-F5344CB8AC3E}">
        <p14:creationId xmlns:p14="http://schemas.microsoft.com/office/powerpoint/2010/main" val="2798243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2" descr="ALSG_PPT_Template 2.jpg                                        00DCFC5DWorkingArea                    7C2688A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5766707" y="6297131"/>
            <a:ext cx="29527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ea typeface="MS PGothic" pitchFamily="34" charset="-128"/>
              </a:defRPr>
            </a:lvl1pPr>
            <a:lvl2pPr marL="742950" indent="-285750" eaLnBrk="0" hangingPunct="0">
              <a:defRPr sz="2400">
                <a:solidFill>
                  <a:schemeClr val="tx1"/>
                </a:solidFill>
                <a:latin typeface="Tahoma" pitchFamily="34" charset="0"/>
                <a:ea typeface="MS PGothic" pitchFamily="34" charset="-128"/>
              </a:defRPr>
            </a:lvl2pPr>
            <a:lvl3pPr marL="1143000" indent="-228600" eaLnBrk="0" hangingPunct="0">
              <a:defRPr sz="2400">
                <a:solidFill>
                  <a:schemeClr val="tx1"/>
                </a:solidFill>
                <a:latin typeface="Tahoma" pitchFamily="34" charset="0"/>
                <a:ea typeface="MS PGothic" pitchFamily="34" charset="-128"/>
              </a:defRPr>
            </a:lvl3pPr>
            <a:lvl4pPr marL="1600200" indent="-228600" eaLnBrk="0" hangingPunct="0">
              <a:defRPr sz="2400">
                <a:solidFill>
                  <a:schemeClr val="tx1"/>
                </a:solidFill>
                <a:latin typeface="Tahoma" pitchFamily="34" charset="0"/>
                <a:ea typeface="MS PGothic" pitchFamily="34" charset="-128"/>
              </a:defRPr>
            </a:lvl4pPr>
            <a:lvl5pPr marL="2057400" indent="-228600" eaLnBrk="0" hangingPunct="0">
              <a:defRPr sz="2400">
                <a:solidFill>
                  <a:schemeClr val="tx1"/>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chemeClr val="tx1"/>
                </a:solidFill>
                <a:latin typeface="Tahoma" pitchFamily="34" charset="0"/>
                <a:ea typeface="MS PGothic" pitchFamily="34" charset="-128"/>
              </a:defRPr>
            </a:lvl9pPr>
          </a:lstStyle>
          <a:p>
            <a:pPr algn="r" eaLnBrk="1" hangingPunct="1">
              <a:defRPr/>
            </a:pPr>
            <a:r>
              <a:rPr lang="en-GB" altLang="en-US" sz="1000" dirty="0">
                <a:solidFill>
                  <a:srgbClr val="2F70C8"/>
                </a:solidFill>
                <a:latin typeface="Arial" panose="020B0604020202020204" pitchFamily="34" charset="0"/>
                <a:cs typeface="Arial" panose="020B0604020202020204" pitchFamily="34" charset="0"/>
              </a:rPr>
              <a:t>© ALSG, 2025</a:t>
            </a:r>
          </a:p>
        </p:txBody>
      </p:sp>
      <p:sp>
        <p:nvSpPr>
          <p:cNvPr id="2" name="Title 1"/>
          <p:cNvSpPr>
            <a:spLocks noGrp="1"/>
          </p:cNvSpPr>
          <p:nvPr>
            <p:ph type="title"/>
          </p:nvPr>
        </p:nvSpPr>
        <p:spPr>
          <a:xfrm>
            <a:off x="467544" y="332656"/>
            <a:ext cx="8229600" cy="634082"/>
          </a:xfrm>
          <a:prstGeom prst="rect">
            <a:avLst/>
          </a:prstGeom>
        </p:spPr>
        <p:txBody>
          <a:bodyPr vert="horz"/>
          <a:lstStyle>
            <a:lvl1pPr algn="l">
              <a:defRPr sz="3200" b="1" i="0">
                <a:solidFill>
                  <a:srgbClr val="2E5796"/>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467544" y="1038747"/>
            <a:ext cx="8229600" cy="4032448"/>
          </a:xfrm>
          <a:prstGeom prst="rect">
            <a:avLst/>
          </a:prstGeom>
        </p:spPr>
        <p:txBody>
          <a:bodyPr vert="horz"/>
          <a:lstStyle>
            <a:lvl1pPr marL="457200" indent="-457200">
              <a:buClr>
                <a:srgbClr val="3657A7"/>
              </a:buClr>
              <a:buFont typeface="Arial"/>
              <a:buChar char="•"/>
              <a:defRPr sz="2800" b="0" i="0">
                <a:latin typeface="Arial" panose="020B0604020202020204" pitchFamily="34" charset="0"/>
                <a:cs typeface="Arial" panose="020B0604020202020204" pitchFamily="34" charset="0"/>
              </a:defRPr>
            </a:lvl1pPr>
            <a:lvl2pPr marL="914400" indent="-457200">
              <a:buClr>
                <a:srgbClr val="3657A7"/>
              </a:buClr>
              <a:buFont typeface="Arial"/>
              <a:buChar char="•"/>
              <a:defRPr sz="2400" b="0" i="0">
                <a:latin typeface="Arial" panose="020B0604020202020204" pitchFamily="34" charset="0"/>
                <a:cs typeface="Arial" panose="020B0604020202020204" pitchFamily="34" charset="0"/>
              </a:defRPr>
            </a:lvl2pPr>
            <a:lvl3pPr marL="1257300" indent="-342900">
              <a:buClr>
                <a:srgbClr val="3657A7"/>
              </a:buClr>
              <a:buFont typeface="Arial"/>
              <a:buChar char="•"/>
              <a:defRPr sz="2200" b="0" i="0">
                <a:latin typeface="Arial" panose="020B0604020202020204" pitchFamily="34" charset="0"/>
                <a:cs typeface="Arial" panose="020B0604020202020204" pitchFamily="34" charset="0"/>
              </a:defRPr>
            </a:lvl3pPr>
            <a:lvl4pPr marL="1714500" indent="-342900">
              <a:buClr>
                <a:srgbClr val="3657A7"/>
              </a:buClr>
              <a:buFont typeface="Arial"/>
              <a:buChar char="•"/>
              <a:defRPr sz="2000" b="0" i="0">
                <a:latin typeface="Arial" panose="020B0604020202020204" pitchFamily="34" charset="0"/>
                <a:cs typeface="Arial" panose="020B0604020202020204" pitchFamily="34" charset="0"/>
              </a:defRPr>
            </a:lvl4pPr>
            <a:lvl5pPr marL="2171700" indent="-342900">
              <a:buClr>
                <a:srgbClr val="3657A7"/>
              </a:buClr>
              <a:buFont typeface="Arial"/>
              <a:buChar char="•"/>
              <a:defRPr sz="1800" b="0" i="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Afbeelding 6" descr="Dia1.jpg"/>
          <p:cNvPicPr>
            <a:picLocks noChangeAspect="1"/>
          </p:cNvPicPr>
          <p:nvPr userDrawn="1"/>
        </p:nvPicPr>
        <p:blipFill rotWithShape="1">
          <a:blip r:embed="rId3" cstate="print">
            <a:alphaModFix/>
            <a:extLst>
              <a:ext uri="{28A0092B-C50C-407E-A947-70E740481C1C}">
                <a14:useLocalDpi xmlns:a14="http://schemas.microsoft.com/office/drawing/2010/main" val="0"/>
              </a:ext>
            </a:extLst>
          </a:blip>
          <a:srcRect l="30416" t="48816" r="30451" b="17306"/>
          <a:stretch/>
        </p:blipFill>
        <p:spPr>
          <a:xfrm>
            <a:off x="1187624" y="5877272"/>
            <a:ext cx="576064" cy="504056"/>
          </a:xfrm>
          <a:prstGeom prst="rect">
            <a:avLst/>
          </a:prstGeom>
          <a:effectLst>
            <a:softEdge rad="25400"/>
          </a:effectLst>
        </p:spPr>
      </p:pic>
    </p:spTree>
    <p:extLst>
      <p:ext uri="{BB962C8B-B14F-4D97-AF65-F5344CB8AC3E}">
        <p14:creationId xmlns:p14="http://schemas.microsoft.com/office/powerpoint/2010/main" val="416495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2" descr="ALSG_PPT_Template 2.jpg                                        00DCFC5DWorkingArea                    7C2688A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5795963" y="6308725"/>
            <a:ext cx="29527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ea typeface="MS PGothic" pitchFamily="34" charset="-128"/>
              </a:defRPr>
            </a:lvl1pPr>
            <a:lvl2pPr marL="742950" indent="-285750" eaLnBrk="0" hangingPunct="0">
              <a:defRPr sz="2400">
                <a:solidFill>
                  <a:schemeClr val="tx1"/>
                </a:solidFill>
                <a:latin typeface="Tahoma" pitchFamily="34" charset="0"/>
                <a:ea typeface="MS PGothic" pitchFamily="34" charset="-128"/>
              </a:defRPr>
            </a:lvl2pPr>
            <a:lvl3pPr marL="1143000" indent="-228600" eaLnBrk="0" hangingPunct="0">
              <a:defRPr sz="2400">
                <a:solidFill>
                  <a:schemeClr val="tx1"/>
                </a:solidFill>
                <a:latin typeface="Tahoma" pitchFamily="34" charset="0"/>
                <a:ea typeface="MS PGothic" pitchFamily="34" charset="-128"/>
              </a:defRPr>
            </a:lvl3pPr>
            <a:lvl4pPr marL="1600200" indent="-228600" eaLnBrk="0" hangingPunct="0">
              <a:defRPr sz="2400">
                <a:solidFill>
                  <a:schemeClr val="tx1"/>
                </a:solidFill>
                <a:latin typeface="Tahoma" pitchFamily="34" charset="0"/>
                <a:ea typeface="MS PGothic" pitchFamily="34" charset="-128"/>
              </a:defRPr>
            </a:lvl4pPr>
            <a:lvl5pPr marL="2057400" indent="-228600" eaLnBrk="0" hangingPunct="0">
              <a:defRPr sz="2400">
                <a:solidFill>
                  <a:schemeClr val="tx1"/>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chemeClr val="tx1"/>
                </a:solidFill>
                <a:latin typeface="Tahoma" pitchFamily="34" charset="0"/>
                <a:ea typeface="MS PGothic" pitchFamily="34" charset="-128"/>
              </a:defRPr>
            </a:lvl9pPr>
          </a:lstStyle>
          <a:p>
            <a:pPr algn="r" eaLnBrk="1" hangingPunct="1">
              <a:defRPr/>
            </a:pPr>
            <a:r>
              <a:rPr lang="en-GB" altLang="en-US" sz="1000" dirty="0">
                <a:solidFill>
                  <a:srgbClr val="2F70C8"/>
                </a:solidFill>
                <a:latin typeface="Arial" panose="020B0604020202020204" pitchFamily="34" charset="0"/>
                <a:cs typeface="Arial" panose="020B0604020202020204" pitchFamily="34" charset="0"/>
              </a:rPr>
              <a:t>© ALSG, 2025</a:t>
            </a:r>
          </a:p>
        </p:txBody>
      </p:sp>
      <p:sp>
        <p:nvSpPr>
          <p:cNvPr id="2" name="Title 1"/>
          <p:cNvSpPr>
            <a:spLocks noGrp="1"/>
          </p:cNvSpPr>
          <p:nvPr>
            <p:ph type="title"/>
          </p:nvPr>
        </p:nvSpPr>
        <p:spPr>
          <a:xfrm>
            <a:off x="457200" y="274638"/>
            <a:ext cx="8229600" cy="1143000"/>
          </a:xfrm>
          <a:prstGeom prst="rect">
            <a:avLst/>
          </a:prstGeom>
        </p:spPr>
        <p:txBody>
          <a:bodyPr vert="horz"/>
          <a:lstStyle>
            <a:lvl1pPr algn="l">
              <a:defRPr sz="3200" b="1" i="0">
                <a:solidFill>
                  <a:srgbClr val="2E5796"/>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457200" y="1600200"/>
            <a:ext cx="4038600" cy="4525963"/>
          </a:xfrm>
          <a:prstGeom prst="rect">
            <a:avLst/>
          </a:prstGeom>
        </p:spPr>
        <p:txBody>
          <a:bodyPr vert="horz"/>
          <a:lstStyle>
            <a:lvl1pPr marL="342900" indent="-342900">
              <a:buClr>
                <a:srgbClr val="3657A7"/>
              </a:buClr>
              <a:buFont typeface="Arial"/>
              <a:buChar char="•"/>
              <a:defRPr sz="2800" b="0" i="0">
                <a:latin typeface="Arial" panose="020B0604020202020204" pitchFamily="34" charset="0"/>
                <a:cs typeface="Arial" panose="020B0604020202020204" pitchFamily="34" charset="0"/>
              </a:defRPr>
            </a:lvl1pPr>
            <a:lvl2pPr marL="742950" indent="-285750">
              <a:buClr>
                <a:srgbClr val="3657A7"/>
              </a:buClr>
              <a:buFont typeface="Arial"/>
              <a:buChar char="•"/>
              <a:defRPr sz="2400" b="0" i="0">
                <a:latin typeface="Arial" panose="020B0604020202020204" pitchFamily="34" charset="0"/>
                <a:cs typeface="Arial" panose="020B0604020202020204" pitchFamily="34" charset="0"/>
              </a:defRPr>
            </a:lvl2pPr>
            <a:lvl3pPr marL="1143000" indent="-228600">
              <a:buClr>
                <a:srgbClr val="3657A7"/>
              </a:buClr>
              <a:buFont typeface="Arial"/>
              <a:buChar char="•"/>
              <a:defRPr sz="2000" b="0" i="0">
                <a:latin typeface="Arial" panose="020B0604020202020204" pitchFamily="34" charset="0"/>
                <a:cs typeface="Arial" panose="020B0604020202020204" pitchFamily="34" charset="0"/>
              </a:defRPr>
            </a:lvl3pPr>
            <a:lvl4pPr marL="1600200" indent="-228600">
              <a:buClr>
                <a:srgbClr val="3657A7"/>
              </a:buClr>
              <a:buFont typeface="Arial"/>
              <a:buChar char="•"/>
              <a:defRPr sz="1800" b="0" i="0">
                <a:latin typeface="Arial" panose="020B0604020202020204" pitchFamily="34" charset="0"/>
                <a:cs typeface="Arial" panose="020B0604020202020204" pitchFamily="34" charset="0"/>
              </a:defRPr>
            </a:lvl4pPr>
            <a:lvl5pPr marL="2057400" indent="-228600">
              <a:buClr>
                <a:srgbClr val="3657A7"/>
              </a:buClr>
              <a:buFont typeface="Arial"/>
              <a:buChar char="•"/>
              <a:defRPr sz="1800" b="0" i="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00200"/>
            <a:ext cx="4038600" cy="4525963"/>
          </a:xfrm>
          <a:prstGeom prst="rect">
            <a:avLst/>
          </a:prstGeom>
        </p:spPr>
        <p:txBody>
          <a:bodyPr vert="horz"/>
          <a:lstStyle>
            <a:lvl1pPr marL="342900" indent="-342900">
              <a:buClr>
                <a:srgbClr val="3657A7"/>
              </a:buClr>
              <a:buFont typeface="Arial"/>
              <a:buChar char="•"/>
              <a:defRPr sz="2800" b="0" i="0">
                <a:latin typeface="Arial" panose="020B0604020202020204" pitchFamily="34" charset="0"/>
                <a:cs typeface="Arial" panose="020B0604020202020204" pitchFamily="34" charset="0"/>
              </a:defRPr>
            </a:lvl1pPr>
            <a:lvl2pPr marL="742950" indent="-285750">
              <a:buClr>
                <a:srgbClr val="3657A7"/>
              </a:buClr>
              <a:buFont typeface="Arial"/>
              <a:buChar char="•"/>
              <a:defRPr sz="2400" b="0" i="0">
                <a:latin typeface="Arial" panose="020B0604020202020204" pitchFamily="34" charset="0"/>
                <a:cs typeface="Arial" panose="020B0604020202020204" pitchFamily="34" charset="0"/>
              </a:defRPr>
            </a:lvl2pPr>
            <a:lvl3pPr marL="1143000" indent="-228600">
              <a:buClr>
                <a:srgbClr val="3657A7"/>
              </a:buClr>
              <a:buFont typeface="Arial"/>
              <a:buChar char="•"/>
              <a:defRPr sz="2000" b="0" i="0">
                <a:latin typeface="Arial" panose="020B0604020202020204" pitchFamily="34" charset="0"/>
                <a:cs typeface="Arial" panose="020B0604020202020204" pitchFamily="34" charset="0"/>
              </a:defRPr>
            </a:lvl3pPr>
            <a:lvl4pPr marL="1600200" indent="-228600">
              <a:buClr>
                <a:srgbClr val="3657A7"/>
              </a:buClr>
              <a:buFont typeface="Arial"/>
              <a:buChar char="•"/>
              <a:defRPr sz="1800" b="0" i="0">
                <a:latin typeface="Arial" panose="020B0604020202020204" pitchFamily="34" charset="0"/>
                <a:cs typeface="Arial" panose="020B0604020202020204" pitchFamily="34" charset="0"/>
              </a:defRPr>
            </a:lvl4pPr>
            <a:lvl5pPr marL="2057400" indent="-228600">
              <a:buClr>
                <a:srgbClr val="3657A7"/>
              </a:buClr>
              <a:buFont typeface="Arial"/>
              <a:buChar char="•"/>
              <a:defRPr sz="1800" b="0" i="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Afbeelding 7" descr="Dia1.jpg"/>
          <p:cNvPicPr>
            <a:picLocks noChangeAspect="1"/>
          </p:cNvPicPr>
          <p:nvPr userDrawn="1"/>
        </p:nvPicPr>
        <p:blipFill rotWithShape="1">
          <a:blip r:embed="rId3" cstate="print">
            <a:alphaModFix/>
            <a:extLst>
              <a:ext uri="{28A0092B-C50C-407E-A947-70E740481C1C}">
                <a14:useLocalDpi xmlns:a14="http://schemas.microsoft.com/office/drawing/2010/main" val="0"/>
              </a:ext>
            </a:extLst>
          </a:blip>
          <a:srcRect l="30416" t="48816" r="30451" b="17306"/>
          <a:stretch/>
        </p:blipFill>
        <p:spPr>
          <a:xfrm>
            <a:off x="1187624" y="5877272"/>
            <a:ext cx="576064" cy="504056"/>
          </a:xfrm>
          <a:prstGeom prst="rect">
            <a:avLst/>
          </a:prstGeom>
          <a:effectLst>
            <a:softEdge rad="25400"/>
          </a:effectLst>
        </p:spPr>
      </p:pic>
    </p:spTree>
    <p:extLst>
      <p:ext uri="{BB962C8B-B14F-4D97-AF65-F5344CB8AC3E}">
        <p14:creationId xmlns:p14="http://schemas.microsoft.com/office/powerpoint/2010/main" val="152539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1" descr="ALSG_PPT_Template 2.jpg                                        00DCFC5DWorkingArea                    7C2688A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527"/>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a:spLocks noChangeArrowheads="1"/>
          </p:cNvSpPr>
          <p:nvPr/>
        </p:nvSpPr>
        <p:spPr bwMode="auto">
          <a:xfrm>
            <a:off x="5795963" y="6308725"/>
            <a:ext cx="29527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ea typeface="MS PGothic" pitchFamily="34" charset="-128"/>
              </a:defRPr>
            </a:lvl1pPr>
            <a:lvl2pPr marL="742950" indent="-285750" eaLnBrk="0" hangingPunct="0">
              <a:defRPr sz="2400">
                <a:solidFill>
                  <a:schemeClr val="tx1"/>
                </a:solidFill>
                <a:latin typeface="Tahoma" pitchFamily="34" charset="0"/>
                <a:ea typeface="MS PGothic" pitchFamily="34" charset="-128"/>
              </a:defRPr>
            </a:lvl2pPr>
            <a:lvl3pPr marL="1143000" indent="-228600" eaLnBrk="0" hangingPunct="0">
              <a:defRPr sz="2400">
                <a:solidFill>
                  <a:schemeClr val="tx1"/>
                </a:solidFill>
                <a:latin typeface="Tahoma" pitchFamily="34" charset="0"/>
                <a:ea typeface="MS PGothic" pitchFamily="34" charset="-128"/>
              </a:defRPr>
            </a:lvl3pPr>
            <a:lvl4pPr marL="1600200" indent="-228600" eaLnBrk="0" hangingPunct="0">
              <a:defRPr sz="2400">
                <a:solidFill>
                  <a:schemeClr val="tx1"/>
                </a:solidFill>
                <a:latin typeface="Tahoma" pitchFamily="34" charset="0"/>
                <a:ea typeface="MS PGothic" pitchFamily="34" charset="-128"/>
              </a:defRPr>
            </a:lvl4pPr>
            <a:lvl5pPr marL="2057400" indent="-228600" eaLnBrk="0" hangingPunct="0">
              <a:defRPr sz="2400">
                <a:solidFill>
                  <a:schemeClr val="tx1"/>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chemeClr val="tx1"/>
                </a:solidFill>
                <a:latin typeface="Tahoma" pitchFamily="34" charset="0"/>
                <a:ea typeface="MS PGothic" pitchFamily="34" charset="-128"/>
              </a:defRPr>
            </a:lvl9pPr>
          </a:lstStyle>
          <a:p>
            <a:pPr algn="r" eaLnBrk="1" hangingPunct="1">
              <a:defRPr/>
            </a:pPr>
            <a:r>
              <a:rPr lang="en-GB" altLang="en-US" sz="1000" dirty="0">
                <a:solidFill>
                  <a:srgbClr val="2F70C8"/>
                </a:solidFill>
                <a:latin typeface="Arial" panose="020B0604020202020204" pitchFamily="34" charset="0"/>
                <a:cs typeface="Arial" panose="020B0604020202020204" pitchFamily="34" charset="0"/>
              </a:rPr>
              <a:t>© ALSG, 2025</a:t>
            </a:r>
          </a:p>
        </p:txBody>
      </p:sp>
      <p:sp>
        <p:nvSpPr>
          <p:cNvPr id="2" name="Title 1"/>
          <p:cNvSpPr>
            <a:spLocks noGrp="1"/>
          </p:cNvSpPr>
          <p:nvPr>
            <p:ph type="title"/>
          </p:nvPr>
        </p:nvSpPr>
        <p:spPr>
          <a:xfrm>
            <a:off x="457200" y="274638"/>
            <a:ext cx="8229600" cy="706090"/>
          </a:xfrm>
          <a:prstGeom prst="rect">
            <a:avLst/>
          </a:prstGeom>
        </p:spPr>
        <p:txBody>
          <a:bodyPr vert="horz"/>
          <a:lstStyle>
            <a:lvl1pPr algn="l">
              <a:defRPr sz="3200" b="1" i="0">
                <a:solidFill>
                  <a:srgbClr val="2E5796"/>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pic>
        <p:nvPicPr>
          <p:cNvPr id="6" name="Afbeelding 5" descr="Dia1.jpg"/>
          <p:cNvPicPr>
            <a:picLocks noChangeAspect="1"/>
          </p:cNvPicPr>
          <p:nvPr userDrawn="1"/>
        </p:nvPicPr>
        <p:blipFill rotWithShape="1">
          <a:blip r:embed="rId3" cstate="print">
            <a:alphaModFix/>
            <a:extLst>
              <a:ext uri="{28A0092B-C50C-407E-A947-70E740481C1C}">
                <a14:useLocalDpi xmlns:a14="http://schemas.microsoft.com/office/drawing/2010/main" val="0"/>
              </a:ext>
            </a:extLst>
          </a:blip>
          <a:srcRect l="30416" t="48816" r="30451" b="17306"/>
          <a:stretch/>
        </p:blipFill>
        <p:spPr>
          <a:xfrm>
            <a:off x="1187624" y="5877272"/>
            <a:ext cx="576064" cy="504056"/>
          </a:xfrm>
          <a:prstGeom prst="rect">
            <a:avLst/>
          </a:prstGeom>
          <a:effectLst>
            <a:softEdge rad="25400"/>
          </a:effectLst>
        </p:spPr>
      </p:pic>
    </p:spTree>
    <p:extLst>
      <p:ext uri="{BB962C8B-B14F-4D97-AF65-F5344CB8AC3E}">
        <p14:creationId xmlns:p14="http://schemas.microsoft.com/office/powerpoint/2010/main" val="4011654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2" descr="ALSG_PPT_Template 2.jpg                                        00DCFC5DWorkingArea                    7C2688A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a:spLocks noChangeArrowheads="1"/>
          </p:cNvSpPr>
          <p:nvPr/>
        </p:nvSpPr>
        <p:spPr bwMode="auto">
          <a:xfrm>
            <a:off x="5795963" y="6308725"/>
            <a:ext cx="29527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ea typeface="MS PGothic" pitchFamily="34" charset="-128"/>
              </a:defRPr>
            </a:lvl1pPr>
            <a:lvl2pPr marL="742950" indent="-285750" eaLnBrk="0" hangingPunct="0">
              <a:defRPr sz="2400">
                <a:solidFill>
                  <a:schemeClr val="tx1"/>
                </a:solidFill>
                <a:latin typeface="Tahoma" pitchFamily="34" charset="0"/>
                <a:ea typeface="MS PGothic" pitchFamily="34" charset="-128"/>
              </a:defRPr>
            </a:lvl2pPr>
            <a:lvl3pPr marL="1143000" indent="-228600" eaLnBrk="0" hangingPunct="0">
              <a:defRPr sz="2400">
                <a:solidFill>
                  <a:schemeClr val="tx1"/>
                </a:solidFill>
                <a:latin typeface="Tahoma" pitchFamily="34" charset="0"/>
                <a:ea typeface="MS PGothic" pitchFamily="34" charset="-128"/>
              </a:defRPr>
            </a:lvl3pPr>
            <a:lvl4pPr marL="1600200" indent="-228600" eaLnBrk="0" hangingPunct="0">
              <a:defRPr sz="2400">
                <a:solidFill>
                  <a:schemeClr val="tx1"/>
                </a:solidFill>
                <a:latin typeface="Tahoma" pitchFamily="34" charset="0"/>
                <a:ea typeface="MS PGothic" pitchFamily="34" charset="-128"/>
              </a:defRPr>
            </a:lvl4pPr>
            <a:lvl5pPr marL="2057400" indent="-228600" eaLnBrk="0" hangingPunct="0">
              <a:defRPr sz="2400">
                <a:solidFill>
                  <a:schemeClr val="tx1"/>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chemeClr val="tx1"/>
                </a:solidFill>
                <a:latin typeface="Tahoma" pitchFamily="34" charset="0"/>
                <a:ea typeface="MS PGothic" pitchFamily="34" charset="-128"/>
              </a:defRPr>
            </a:lvl9pPr>
          </a:lstStyle>
          <a:p>
            <a:pPr algn="r" eaLnBrk="1" hangingPunct="1">
              <a:defRPr/>
            </a:pPr>
            <a:r>
              <a:rPr lang="en-GB" altLang="en-US" sz="1000" dirty="0">
                <a:solidFill>
                  <a:srgbClr val="2F70C8"/>
                </a:solidFill>
                <a:latin typeface="Arial" panose="020B0604020202020204" pitchFamily="34" charset="0"/>
                <a:cs typeface="Arial" panose="020B0604020202020204" pitchFamily="34" charset="0"/>
              </a:rPr>
              <a:t>© ALSG, 2025</a:t>
            </a:r>
          </a:p>
        </p:txBody>
      </p:sp>
      <p:pic>
        <p:nvPicPr>
          <p:cNvPr id="5" name="Afbeelding 4" descr="Dia1.jpg"/>
          <p:cNvPicPr>
            <a:picLocks noChangeAspect="1"/>
          </p:cNvPicPr>
          <p:nvPr userDrawn="1"/>
        </p:nvPicPr>
        <p:blipFill rotWithShape="1">
          <a:blip r:embed="rId3" cstate="print">
            <a:alphaModFix/>
            <a:extLst>
              <a:ext uri="{28A0092B-C50C-407E-A947-70E740481C1C}">
                <a14:useLocalDpi xmlns:a14="http://schemas.microsoft.com/office/drawing/2010/main" val="0"/>
              </a:ext>
            </a:extLst>
          </a:blip>
          <a:srcRect l="30416" t="48816" r="30451" b="17306"/>
          <a:stretch/>
        </p:blipFill>
        <p:spPr>
          <a:xfrm>
            <a:off x="1187624" y="5877272"/>
            <a:ext cx="576064" cy="504056"/>
          </a:xfrm>
          <a:prstGeom prst="rect">
            <a:avLst/>
          </a:prstGeom>
          <a:effectLst>
            <a:softEdge rad="25400"/>
          </a:effectLst>
        </p:spPr>
      </p:pic>
    </p:spTree>
    <p:extLst>
      <p:ext uri="{BB962C8B-B14F-4D97-AF65-F5344CB8AC3E}">
        <p14:creationId xmlns:p14="http://schemas.microsoft.com/office/powerpoint/2010/main" val="990801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2" descr="ALSG_PPT_Template 2.jpg                                        00DCFC5DWorkingArea                    7C2688A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5795963" y="6308725"/>
            <a:ext cx="29527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ea typeface="MS PGothic" pitchFamily="34" charset="-128"/>
              </a:defRPr>
            </a:lvl1pPr>
            <a:lvl2pPr marL="742950" indent="-285750" eaLnBrk="0" hangingPunct="0">
              <a:defRPr sz="2400">
                <a:solidFill>
                  <a:schemeClr val="tx1"/>
                </a:solidFill>
                <a:latin typeface="Tahoma" pitchFamily="34" charset="0"/>
                <a:ea typeface="MS PGothic" pitchFamily="34" charset="-128"/>
              </a:defRPr>
            </a:lvl2pPr>
            <a:lvl3pPr marL="1143000" indent="-228600" eaLnBrk="0" hangingPunct="0">
              <a:defRPr sz="2400">
                <a:solidFill>
                  <a:schemeClr val="tx1"/>
                </a:solidFill>
                <a:latin typeface="Tahoma" pitchFamily="34" charset="0"/>
                <a:ea typeface="MS PGothic" pitchFamily="34" charset="-128"/>
              </a:defRPr>
            </a:lvl3pPr>
            <a:lvl4pPr marL="1600200" indent="-228600" eaLnBrk="0" hangingPunct="0">
              <a:defRPr sz="2400">
                <a:solidFill>
                  <a:schemeClr val="tx1"/>
                </a:solidFill>
                <a:latin typeface="Tahoma" pitchFamily="34" charset="0"/>
                <a:ea typeface="MS PGothic" pitchFamily="34" charset="-128"/>
              </a:defRPr>
            </a:lvl4pPr>
            <a:lvl5pPr marL="2057400" indent="-228600" eaLnBrk="0" hangingPunct="0">
              <a:defRPr sz="2400">
                <a:solidFill>
                  <a:schemeClr val="tx1"/>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chemeClr val="tx1"/>
                </a:solidFill>
                <a:latin typeface="Tahoma" pitchFamily="34" charset="0"/>
                <a:ea typeface="MS PGothic" pitchFamily="34" charset="-128"/>
              </a:defRPr>
            </a:lvl9pPr>
          </a:lstStyle>
          <a:p>
            <a:pPr algn="r" eaLnBrk="1" hangingPunct="1">
              <a:defRPr/>
            </a:pPr>
            <a:r>
              <a:rPr lang="en-GB" altLang="en-US" sz="1000" dirty="0">
                <a:solidFill>
                  <a:srgbClr val="2F70C8"/>
                </a:solidFill>
                <a:latin typeface="Arial" panose="020B0604020202020204" pitchFamily="34" charset="0"/>
                <a:cs typeface="Arial" panose="020B0604020202020204" pitchFamily="34" charset="0"/>
              </a:rPr>
              <a:t>© ALSG, 2025</a:t>
            </a:r>
          </a:p>
        </p:txBody>
      </p:sp>
      <p:sp>
        <p:nvSpPr>
          <p:cNvPr id="2" name="Title 1"/>
          <p:cNvSpPr>
            <a:spLocks noGrp="1"/>
          </p:cNvSpPr>
          <p:nvPr>
            <p:ph type="title"/>
          </p:nvPr>
        </p:nvSpPr>
        <p:spPr>
          <a:xfrm>
            <a:off x="457200" y="273050"/>
            <a:ext cx="3008313" cy="1162050"/>
          </a:xfrm>
          <a:prstGeom prst="rect">
            <a:avLst/>
          </a:prstGeom>
        </p:spPr>
        <p:txBody>
          <a:bodyPr vert="horz" anchor="b"/>
          <a:lstStyle>
            <a:lvl1pPr algn="l">
              <a:defRPr sz="2400" b="1" i="0">
                <a:solidFill>
                  <a:srgbClr val="2E5796"/>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a:prstGeom prst="rect">
            <a:avLst/>
          </a:prstGeom>
        </p:spPr>
        <p:txBody>
          <a:bodyPr vert="horz"/>
          <a:lstStyle>
            <a:lvl1pPr>
              <a:defRPr sz="3200">
                <a:solidFill>
                  <a:srgbClr val="2E5796"/>
                </a:solidFill>
                <a:latin typeface="Arial"/>
                <a:cs typeface="Arial"/>
              </a:defRPr>
            </a:lvl1pPr>
            <a:lvl2pPr>
              <a:defRPr sz="2800">
                <a:solidFill>
                  <a:srgbClr val="2E5796"/>
                </a:solidFill>
                <a:latin typeface="Arial"/>
                <a:cs typeface="Arial"/>
              </a:defRPr>
            </a:lvl2pPr>
            <a:lvl3pPr>
              <a:defRPr sz="2400">
                <a:solidFill>
                  <a:srgbClr val="2E5796"/>
                </a:solidFill>
                <a:latin typeface="Arial"/>
                <a:cs typeface="Arial"/>
              </a:defRPr>
            </a:lvl3pPr>
            <a:lvl4pPr>
              <a:defRPr sz="2000">
                <a:solidFill>
                  <a:srgbClr val="2E5796"/>
                </a:solidFill>
                <a:latin typeface="Arial"/>
                <a:cs typeface="Arial"/>
              </a:defRPr>
            </a:lvl4pPr>
            <a:lvl5pPr>
              <a:defRPr sz="2000">
                <a:solidFill>
                  <a:srgbClr val="2E5796"/>
                </a:solidFill>
                <a:latin typeface="Arial"/>
                <a:cs typeface="Aria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a:prstGeom prst="rect">
            <a:avLst/>
          </a:prstGeom>
        </p:spPr>
        <p:txBody>
          <a:bodyPr vert="horz"/>
          <a:lstStyle>
            <a:lvl1pPr marL="0" indent="0">
              <a:buNone/>
              <a:defRPr sz="1400" b="0" i="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pic>
        <p:nvPicPr>
          <p:cNvPr id="8" name="Afbeelding 7" descr="Dia1.jpg"/>
          <p:cNvPicPr>
            <a:picLocks noChangeAspect="1"/>
          </p:cNvPicPr>
          <p:nvPr userDrawn="1"/>
        </p:nvPicPr>
        <p:blipFill rotWithShape="1">
          <a:blip r:embed="rId3" cstate="print">
            <a:alphaModFix/>
            <a:extLst>
              <a:ext uri="{28A0092B-C50C-407E-A947-70E740481C1C}">
                <a14:useLocalDpi xmlns:a14="http://schemas.microsoft.com/office/drawing/2010/main" val="0"/>
              </a:ext>
            </a:extLst>
          </a:blip>
          <a:srcRect l="30416" t="48816" r="30451" b="17306"/>
          <a:stretch/>
        </p:blipFill>
        <p:spPr>
          <a:xfrm>
            <a:off x="1187624" y="5877272"/>
            <a:ext cx="576064" cy="504056"/>
          </a:xfrm>
          <a:prstGeom prst="rect">
            <a:avLst/>
          </a:prstGeom>
          <a:effectLst>
            <a:softEdge rad="25400"/>
          </a:effectLst>
        </p:spPr>
      </p:pic>
    </p:spTree>
    <p:extLst>
      <p:ext uri="{BB962C8B-B14F-4D97-AF65-F5344CB8AC3E}">
        <p14:creationId xmlns:p14="http://schemas.microsoft.com/office/powerpoint/2010/main" val="1900929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2" descr="ALSG_PPT_Template 2.jpg                                        00DCFC5DWorkingArea                    7C2688A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3212"/>
            <a:ext cx="9144000"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2"/>
          <p:cNvCxnSpPr>
            <a:cxnSpLocks noChangeShapeType="1"/>
          </p:cNvCxnSpPr>
          <p:nvPr/>
        </p:nvCxnSpPr>
        <p:spPr bwMode="auto">
          <a:xfrm flipH="1">
            <a:off x="3059113" y="5084763"/>
            <a:ext cx="547370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cxnSp>
      <p:sp>
        <p:nvSpPr>
          <p:cNvPr id="7" name="TextBox 6"/>
          <p:cNvSpPr txBox="1">
            <a:spLocks noChangeArrowheads="1"/>
          </p:cNvSpPr>
          <p:nvPr/>
        </p:nvSpPr>
        <p:spPr bwMode="auto">
          <a:xfrm>
            <a:off x="5795963" y="6308725"/>
            <a:ext cx="29527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ea typeface="MS PGothic" pitchFamily="34" charset="-128"/>
              </a:defRPr>
            </a:lvl1pPr>
            <a:lvl2pPr marL="742950" indent="-285750" eaLnBrk="0" hangingPunct="0">
              <a:defRPr sz="2400">
                <a:solidFill>
                  <a:schemeClr val="tx1"/>
                </a:solidFill>
                <a:latin typeface="Tahoma" pitchFamily="34" charset="0"/>
                <a:ea typeface="MS PGothic" pitchFamily="34" charset="-128"/>
              </a:defRPr>
            </a:lvl2pPr>
            <a:lvl3pPr marL="1143000" indent="-228600" eaLnBrk="0" hangingPunct="0">
              <a:defRPr sz="2400">
                <a:solidFill>
                  <a:schemeClr val="tx1"/>
                </a:solidFill>
                <a:latin typeface="Tahoma" pitchFamily="34" charset="0"/>
                <a:ea typeface="MS PGothic" pitchFamily="34" charset="-128"/>
              </a:defRPr>
            </a:lvl3pPr>
            <a:lvl4pPr marL="1600200" indent="-228600" eaLnBrk="0" hangingPunct="0">
              <a:defRPr sz="2400">
                <a:solidFill>
                  <a:schemeClr val="tx1"/>
                </a:solidFill>
                <a:latin typeface="Tahoma" pitchFamily="34" charset="0"/>
                <a:ea typeface="MS PGothic" pitchFamily="34" charset="-128"/>
              </a:defRPr>
            </a:lvl4pPr>
            <a:lvl5pPr marL="2057400" indent="-228600" eaLnBrk="0" hangingPunct="0">
              <a:defRPr sz="2400">
                <a:solidFill>
                  <a:schemeClr val="tx1"/>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chemeClr val="tx1"/>
                </a:solidFill>
                <a:latin typeface="Tahoma" pitchFamily="34" charset="0"/>
                <a:ea typeface="MS PGothic" pitchFamily="34" charset="-128"/>
              </a:defRPr>
            </a:lvl9pPr>
          </a:lstStyle>
          <a:p>
            <a:pPr algn="r" eaLnBrk="1" hangingPunct="1">
              <a:defRPr/>
            </a:pPr>
            <a:r>
              <a:rPr lang="en-GB" altLang="en-US" sz="1000" dirty="0">
                <a:solidFill>
                  <a:srgbClr val="2F70C8"/>
                </a:solidFill>
                <a:latin typeface="Arial" panose="020B0604020202020204" pitchFamily="34" charset="0"/>
                <a:cs typeface="Arial" panose="020B0604020202020204" pitchFamily="34" charset="0"/>
              </a:rPr>
              <a:t>© ALSG, 2025</a:t>
            </a:r>
          </a:p>
        </p:txBody>
      </p:sp>
      <p:sp>
        <p:nvSpPr>
          <p:cNvPr id="2" name="Title 1"/>
          <p:cNvSpPr>
            <a:spLocks noGrp="1"/>
          </p:cNvSpPr>
          <p:nvPr>
            <p:ph type="title"/>
          </p:nvPr>
        </p:nvSpPr>
        <p:spPr>
          <a:xfrm>
            <a:off x="3046040" y="4518446"/>
            <a:ext cx="5486400" cy="566738"/>
          </a:xfrm>
          <a:prstGeom prst="rect">
            <a:avLst/>
          </a:prstGeom>
        </p:spPr>
        <p:txBody>
          <a:bodyPr vert="horz" anchor="b"/>
          <a:lstStyle>
            <a:lvl1pPr algn="l">
              <a:defRPr sz="2000" b="1" i="0">
                <a:solidFill>
                  <a:srgbClr val="3657A7"/>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Picture Placeholder 2"/>
          <p:cNvSpPr>
            <a:spLocks noGrp="1"/>
          </p:cNvSpPr>
          <p:nvPr>
            <p:ph type="pic" idx="1"/>
          </p:nvPr>
        </p:nvSpPr>
        <p:spPr>
          <a:xfrm>
            <a:off x="683568" y="317847"/>
            <a:ext cx="7848872" cy="4114800"/>
          </a:xfrm>
          <a:prstGeom prst="rect">
            <a:avLst/>
          </a:prstGeom>
        </p:spPr>
        <p:txBody>
          <a:bodyPr vert="horz"/>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3046040" y="5072410"/>
            <a:ext cx="5486400" cy="804862"/>
          </a:xfrm>
          <a:prstGeom prst="rect">
            <a:avLst/>
          </a:prstGeom>
        </p:spPr>
        <p:txBody>
          <a:bodyPr vert="horz"/>
          <a:lstStyle>
            <a:lvl1pPr marL="0" indent="0">
              <a:buNone/>
              <a:defRPr sz="1400" b="0" i="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pic>
        <p:nvPicPr>
          <p:cNvPr id="9" name="Afbeelding 8" descr="Dia1.jpg"/>
          <p:cNvPicPr>
            <a:picLocks noChangeAspect="1"/>
          </p:cNvPicPr>
          <p:nvPr userDrawn="1"/>
        </p:nvPicPr>
        <p:blipFill rotWithShape="1">
          <a:blip r:embed="rId3" cstate="print">
            <a:alphaModFix/>
            <a:extLst>
              <a:ext uri="{28A0092B-C50C-407E-A947-70E740481C1C}">
                <a14:useLocalDpi xmlns:a14="http://schemas.microsoft.com/office/drawing/2010/main" val="0"/>
              </a:ext>
            </a:extLst>
          </a:blip>
          <a:srcRect l="30416" t="48816" r="30451" b="17306"/>
          <a:stretch/>
        </p:blipFill>
        <p:spPr>
          <a:xfrm>
            <a:off x="1187624" y="5949280"/>
            <a:ext cx="576064" cy="504056"/>
          </a:xfrm>
          <a:prstGeom prst="rect">
            <a:avLst/>
          </a:prstGeom>
          <a:effectLst>
            <a:softEdge rad="25400"/>
          </a:effectLst>
        </p:spPr>
      </p:pic>
    </p:spTree>
    <p:extLst>
      <p:ext uri="{BB962C8B-B14F-4D97-AF65-F5344CB8AC3E}">
        <p14:creationId xmlns:p14="http://schemas.microsoft.com/office/powerpoint/2010/main" val="4138955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pic>
        <p:nvPicPr>
          <p:cNvPr id="6" name="Picture 1" descr="ALSG_PPT_Template.jpg                                          00DCFC5DWorkingArea                    7C2688A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7"/>
            <a:ext cx="9144000"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2"/>
          <p:cNvCxnSpPr>
            <a:cxnSpLocks noChangeShapeType="1"/>
          </p:cNvCxnSpPr>
          <p:nvPr/>
        </p:nvCxnSpPr>
        <p:spPr bwMode="auto">
          <a:xfrm flipH="1">
            <a:off x="4140200" y="5084763"/>
            <a:ext cx="467995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cxnSp>
      <p:sp>
        <p:nvSpPr>
          <p:cNvPr id="8" name="TextBox 7"/>
          <p:cNvSpPr txBox="1">
            <a:spLocks noChangeArrowheads="1"/>
          </p:cNvSpPr>
          <p:nvPr/>
        </p:nvSpPr>
        <p:spPr bwMode="auto">
          <a:xfrm>
            <a:off x="5795963" y="6308725"/>
            <a:ext cx="29527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ea typeface="MS PGothic" pitchFamily="34" charset="-128"/>
              </a:defRPr>
            </a:lvl1pPr>
            <a:lvl2pPr marL="742950" indent="-285750" eaLnBrk="0" hangingPunct="0">
              <a:defRPr sz="2400">
                <a:solidFill>
                  <a:schemeClr val="tx1"/>
                </a:solidFill>
                <a:latin typeface="Tahoma" pitchFamily="34" charset="0"/>
                <a:ea typeface="MS PGothic" pitchFamily="34" charset="-128"/>
              </a:defRPr>
            </a:lvl2pPr>
            <a:lvl3pPr marL="1143000" indent="-228600" eaLnBrk="0" hangingPunct="0">
              <a:defRPr sz="2400">
                <a:solidFill>
                  <a:schemeClr val="tx1"/>
                </a:solidFill>
                <a:latin typeface="Tahoma" pitchFamily="34" charset="0"/>
                <a:ea typeface="MS PGothic" pitchFamily="34" charset="-128"/>
              </a:defRPr>
            </a:lvl3pPr>
            <a:lvl4pPr marL="1600200" indent="-228600" eaLnBrk="0" hangingPunct="0">
              <a:defRPr sz="2400">
                <a:solidFill>
                  <a:schemeClr val="tx1"/>
                </a:solidFill>
                <a:latin typeface="Tahoma" pitchFamily="34" charset="0"/>
                <a:ea typeface="MS PGothic" pitchFamily="34" charset="-128"/>
              </a:defRPr>
            </a:lvl4pPr>
            <a:lvl5pPr marL="2057400" indent="-228600" eaLnBrk="0" hangingPunct="0">
              <a:defRPr sz="2400">
                <a:solidFill>
                  <a:schemeClr val="tx1"/>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chemeClr val="tx1"/>
                </a:solidFill>
                <a:latin typeface="Tahoma" pitchFamily="34" charset="0"/>
                <a:ea typeface="MS PGothic" pitchFamily="34" charset="-128"/>
              </a:defRPr>
            </a:lvl9pPr>
          </a:lstStyle>
          <a:p>
            <a:pPr algn="r" eaLnBrk="1" hangingPunct="1">
              <a:defRPr/>
            </a:pPr>
            <a:r>
              <a:rPr lang="en-GB" altLang="en-US" sz="1000" dirty="0">
                <a:solidFill>
                  <a:schemeClr val="bg1"/>
                </a:solidFill>
                <a:latin typeface="Arial" panose="020B0604020202020204" pitchFamily="34" charset="0"/>
                <a:cs typeface="Arial" panose="020B0604020202020204" pitchFamily="34" charset="0"/>
              </a:rPr>
              <a:t>© ALSG, 2025</a:t>
            </a:r>
          </a:p>
        </p:txBody>
      </p:sp>
      <p:sp>
        <p:nvSpPr>
          <p:cNvPr id="2" name="Title 1"/>
          <p:cNvSpPr>
            <a:spLocks noGrp="1"/>
          </p:cNvSpPr>
          <p:nvPr>
            <p:ph type="title"/>
          </p:nvPr>
        </p:nvSpPr>
        <p:spPr>
          <a:xfrm>
            <a:off x="4139952" y="4518446"/>
            <a:ext cx="4680520" cy="566738"/>
          </a:xfrm>
          <a:prstGeom prst="rect">
            <a:avLst/>
          </a:prstGeom>
        </p:spPr>
        <p:txBody>
          <a:bodyPr vert="horz" anchor="b"/>
          <a:lstStyle>
            <a:lvl1pPr algn="l">
              <a:defRPr sz="20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Picture Placeholder 2"/>
          <p:cNvSpPr>
            <a:spLocks noGrp="1"/>
          </p:cNvSpPr>
          <p:nvPr>
            <p:ph type="pic" idx="1"/>
          </p:nvPr>
        </p:nvSpPr>
        <p:spPr>
          <a:xfrm>
            <a:off x="323528" y="332656"/>
            <a:ext cx="3960440" cy="2967137"/>
          </a:xfrm>
          <a:prstGeom prst="rect">
            <a:avLst/>
          </a:prstGeom>
        </p:spPr>
        <p:txBody>
          <a:bodyPr vert="horz"/>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4139952" y="5072410"/>
            <a:ext cx="4680520" cy="588838"/>
          </a:xfrm>
          <a:prstGeom prst="rect">
            <a:avLst/>
          </a:prstGeom>
        </p:spPr>
        <p:txBody>
          <a:bodyPr vert="horz"/>
          <a:lstStyle>
            <a:lvl1pPr marL="0" indent="0">
              <a:buNone/>
              <a:defRPr sz="1400" b="0" i="0">
                <a:solidFill>
                  <a:srgbClr val="FFFFFF"/>
                </a:solidFill>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Content Placeholder 5"/>
          <p:cNvSpPr>
            <a:spLocks noGrp="1"/>
          </p:cNvSpPr>
          <p:nvPr>
            <p:ph sz="quarter" idx="4"/>
          </p:nvPr>
        </p:nvSpPr>
        <p:spPr>
          <a:xfrm>
            <a:off x="4788024" y="1340768"/>
            <a:ext cx="4041775" cy="2952328"/>
          </a:xfrm>
          <a:prstGeom prst="rect">
            <a:avLst/>
          </a:prstGeom>
        </p:spPr>
        <p:txBody>
          <a:bodyPr vert="horz"/>
          <a:lstStyle>
            <a:lvl1pPr marL="342900" indent="-342900">
              <a:buClr>
                <a:schemeClr val="bg1"/>
              </a:buClr>
              <a:buFont typeface="Arial"/>
              <a:buChar char="•"/>
              <a:defRPr sz="2400" b="0" i="0">
                <a:solidFill>
                  <a:srgbClr val="FFFFFF"/>
                </a:solidFill>
                <a:latin typeface="Arial" panose="020B0604020202020204" pitchFamily="34" charset="0"/>
                <a:cs typeface="Arial" panose="020B0604020202020204" pitchFamily="34" charset="0"/>
              </a:defRPr>
            </a:lvl1pPr>
            <a:lvl2pPr marL="742950" indent="-285750">
              <a:buClr>
                <a:schemeClr val="bg1"/>
              </a:buClr>
              <a:buFont typeface="Arial"/>
              <a:buChar char="•"/>
              <a:defRPr sz="2000" b="0" i="0">
                <a:solidFill>
                  <a:srgbClr val="FFFFFF"/>
                </a:solidFill>
                <a:latin typeface="Arial" panose="020B0604020202020204" pitchFamily="34" charset="0"/>
                <a:cs typeface="Arial" panose="020B0604020202020204" pitchFamily="34" charset="0"/>
              </a:defRPr>
            </a:lvl2pPr>
            <a:lvl3pPr marL="1143000" indent="-228600">
              <a:buClr>
                <a:schemeClr val="bg1"/>
              </a:buClr>
              <a:buFont typeface="Arial"/>
              <a:buChar char="•"/>
              <a:defRPr sz="1800" b="0" i="0">
                <a:solidFill>
                  <a:srgbClr val="FFFFFF"/>
                </a:solidFill>
                <a:latin typeface="Arial" panose="020B0604020202020204" pitchFamily="34" charset="0"/>
                <a:cs typeface="Arial" panose="020B0604020202020204" pitchFamily="34" charset="0"/>
              </a:defRPr>
            </a:lvl3pPr>
            <a:lvl4pPr marL="1600200" indent="-228600">
              <a:buClr>
                <a:schemeClr val="bg1"/>
              </a:buClr>
              <a:buFont typeface="Arial"/>
              <a:buChar char="•"/>
              <a:defRPr sz="1600" b="0" i="0">
                <a:solidFill>
                  <a:srgbClr val="FFFFFF"/>
                </a:solidFill>
                <a:latin typeface="Arial" panose="020B0604020202020204" pitchFamily="34" charset="0"/>
                <a:cs typeface="Arial" panose="020B0604020202020204" pitchFamily="34" charset="0"/>
              </a:defRPr>
            </a:lvl4pPr>
            <a:lvl5pPr marL="2057400" indent="-228600">
              <a:buClr>
                <a:schemeClr val="bg1"/>
              </a:buClr>
              <a:buFont typeface="Arial"/>
              <a:buChar char="•"/>
              <a:defRPr sz="1600" b="0" i="0">
                <a:solidFill>
                  <a:srgbClr val="FFFFFF"/>
                </a:solidFill>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1" name="Afbeelding 10" descr="Dia1.jpg"/>
          <p:cNvPicPr>
            <a:picLocks noChangeAspect="1"/>
          </p:cNvPicPr>
          <p:nvPr userDrawn="1"/>
        </p:nvPicPr>
        <p:blipFill rotWithShape="1">
          <a:blip r:embed="rId3" cstate="print">
            <a:alphaModFix/>
            <a:extLst>
              <a:ext uri="{28A0092B-C50C-407E-A947-70E740481C1C}">
                <a14:useLocalDpi xmlns:a14="http://schemas.microsoft.com/office/drawing/2010/main" val="0"/>
              </a:ext>
            </a:extLst>
          </a:blip>
          <a:srcRect l="30416" t="48816" r="30451" b="17306"/>
          <a:stretch/>
        </p:blipFill>
        <p:spPr>
          <a:xfrm>
            <a:off x="8172400" y="332656"/>
            <a:ext cx="648072" cy="648072"/>
          </a:xfrm>
          <a:prstGeom prst="rect">
            <a:avLst/>
          </a:prstGeom>
          <a:effectLst>
            <a:softEdge rad="25400"/>
          </a:effectLst>
        </p:spPr>
      </p:pic>
    </p:spTree>
    <p:extLst>
      <p:ext uri="{BB962C8B-B14F-4D97-AF65-F5344CB8AC3E}">
        <p14:creationId xmlns:p14="http://schemas.microsoft.com/office/powerpoint/2010/main" val="18815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4" name="Picture 7" descr="ALSG_PPT_Template.jpg                                          00DCFC5DWorkingArea                    7C2688A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userDrawn="1"/>
        </p:nvSpPr>
        <p:spPr bwMode="auto">
          <a:xfrm>
            <a:off x="5804436" y="6330304"/>
            <a:ext cx="29527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ea typeface="MS PGothic" pitchFamily="34" charset="-128"/>
              </a:defRPr>
            </a:lvl1pPr>
            <a:lvl2pPr marL="742950" indent="-285750" eaLnBrk="0" hangingPunct="0">
              <a:defRPr sz="2400">
                <a:solidFill>
                  <a:schemeClr val="tx1"/>
                </a:solidFill>
                <a:latin typeface="Tahoma" pitchFamily="34" charset="0"/>
                <a:ea typeface="MS PGothic" pitchFamily="34" charset="-128"/>
              </a:defRPr>
            </a:lvl2pPr>
            <a:lvl3pPr marL="1143000" indent="-228600" eaLnBrk="0" hangingPunct="0">
              <a:defRPr sz="2400">
                <a:solidFill>
                  <a:schemeClr val="tx1"/>
                </a:solidFill>
                <a:latin typeface="Tahoma" pitchFamily="34" charset="0"/>
                <a:ea typeface="MS PGothic" pitchFamily="34" charset="-128"/>
              </a:defRPr>
            </a:lvl3pPr>
            <a:lvl4pPr marL="1600200" indent="-228600" eaLnBrk="0" hangingPunct="0">
              <a:defRPr sz="2400">
                <a:solidFill>
                  <a:schemeClr val="tx1"/>
                </a:solidFill>
                <a:latin typeface="Tahoma" pitchFamily="34" charset="0"/>
                <a:ea typeface="MS PGothic" pitchFamily="34" charset="-128"/>
              </a:defRPr>
            </a:lvl4pPr>
            <a:lvl5pPr marL="2057400" indent="-228600" eaLnBrk="0" hangingPunct="0">
              <a:defRPr sz="2400">
                <a:solidFill>
                  <a:schemeClr val="tx1"/>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chemeClr val="tx1"/>
                </a:solidFill>
                <a:latin typeface="Tahoma" pitchFamily="34" charset="0"/>
                <a:ea typeface="MS PGothic" pitchFamily="34" charset="-128"/>
              </a:defRPr>
            </a:lvl9pPr>
          </a:lstStyle>
          <a:p>
            <a:pPr algn="r" eaLnBrk="1" hangingPunct="1">
              <a:defRPr/>
            </a:pPr>
            <a:r>
              <a:rPr lang="en-GB" altLang="en-US" sz="1000" dirty="0">
                <a:solidFill>
                  <a:schemeClr val="bg1"/>
                </a:solidFill>
                <a:latin typeface="Arial" panose="020B0604020202020204" pitchFamily="34" charset="0"/>
                <a:cs typeface="Arial" panose="020B0604020202020204" pitchFamily="34" charset="0"/>
              </a:rPr>
              <a:t>© ALSG, 2025</a:t>
            </a:r>
          </a:p>
        </p:txBody>
      </p:sp>
      <p:sp>
        <p:nvSpPr>
          <p:cNvPr id="6" name="Title 1"/>
          <p:cNvSpPr>
            <a:spLocks noGrp="1"/>
          </p:cNvSpPr>
          <p:nvPr>
            <p:ph type="ctrTitle"/>
          </p:nvPr>
        </p:nvSpPr>
        <p:spPr>
          <a:xfrm>
            <a:off x="467544" y="1484785"/>
            <a:ext cx="7772400" cy="792088"/>
          </a:xfrm>
          <a:prstGeom prst="rect">
            <a:avLst/>
          </a:prstGeom>
        </p:spPr>
        <p:txBody>
          <a:bodyPr/>
          <a:lstStyle>
            <a:lvl1pPr algn="l">
              <a:defRPr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7" name="Subtitle 2"/>
          <p:cNvSpPr>
            <a:spLocks noGrp="1"/>
          </p:cNvSpPr>
          <p:nvPr>
            <p:ph type="subTitle" idx="1"/>
          </p:nvPr>
        </p:nvSpPr>
        <p:spPr>
          <a:xfrm>
            <a:off x="478498" y="2477683"/>
            <a:ext cx="6400800" cy="663285"/>
          </a:xfrm>
          <a:prstGeom prst="rect">
            <a:avLst/>
          </a:prstGeom>
        </p:spPr>
        <p:txBody>
          <a:bodyPr/>
          <a:lstStyle>
            <a:lvl1pPr marL="0" indent="0" algn="l">
              <a:buNone/>
              <a:defRPr b="0" i="0">
                <a:solidFill>
                  <a:schemeClr val="bg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8" name="Afbeelding 7" descr="Dia1.jpg"/>
          <p:cNvPicPr>
            <a:picLocks noChangeAspect="1"/>
          </p:cNvPicPr>
          <p:nvPr userDrawn="1"/>
        </p:nvPicPr>
        <p:blipFill rotWithShape="1">
          <a:blip r:embed="rId3" cstate="print">
            <a:alphaModFix/>
            <a:extLst>
              <a:ext uri="{28A0092B-C50C-407E-A947-70E740481C1C}">
                <a14:useLocalDpi xmlns:a14="http://schemas.microsoft.com/office/drawing/2010/main" val="0"/>
              </a:ext>
            </a:extLst>
          </a:blip>
          <a:srcRect l="30416" t="48816" r="30451" b="17306"/>
          <a:stretch/>
        </p:blipFill>
        <p:spPr>
          <a:xfrm>
            <a:off x="8172400" y="404664"/>
            <a:ext cx="576064" cy="576064"/>
          </a:xfrm>
          <a:prstGeom prst="rect">
            <a:avLst/>
          </a:prstGeom>
          <a:effectLst>
            <a:softEdge rad="25400"/>
          </a:effectLst>
        </p:spPr>
      </p:pic>
    </p:spTree>
    <p:extLst>
      <p:ext uri="{BB962C8B-B14F-4D97-AF65-F5344CB8AC3E}">
        <p14:creationId xmlns:p14="http://schemas.microsoft.com/office/powerpoint/2010/main" val="3962180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descr="ALSG_PPT_Template.jpg                                          00DCFC5DWorkingArea                    7C2688A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7" descr="ALSG_PPT_Template.jpg                                          00DCFC5DWorkingArea                    7C2688A5:"/>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27384"/>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fbeelding 3" descr="Dia1.jpg"/>
          <p:cNvPicPr>
            <a:picLocks noChangeAspect="1"/>
          </p:cNvPicPr>
          <p:nvPr userDrawn="1"/>
        </p:nvPicPr>
        <p:blipFill rotWithShape="1">
          <a:blip r:embed="rId14" cstate="print">
            <a:alphaModFix/>
            <a:extLst>
              <a:ext uri="{28A0092B-C50C-407E-A947-70E740481C1C}">
                <a14:useLocalDpi xmlns:a14="http://schemas.microsoft.com/office/drawing/2010/main" val="0"/>
              </a:ext>
            </a:extLst>
          </a:blip>
          <a:srcRect l="30416" t="48816" r="30451" b="17306"/>
          <a:stretch/>
        </p:blipFill>
        <p:spPr>
          <a:xfrm>
            <a:off x="8100392" y="332656"/>
            <a:ext cx="720080" cy="648072"/>
          </a:xfrm>
          <a:prstGeom prst="rect">
            <a:avLst/>
          </a:prstGeom>
          <a:effectLst>
            <a:softEdge rad="25400"/>
          </a:effectLst>
        </p:spPr>
      </p:pic>
    </p:spTree>
  </p:cSld>
  <p:clrMap bg1="lt1" tx1="dk1" bg2="lt2" tx2="dk2" accent1="accent1" accent2="accent2" accent3="accent3" accent4="accent4" accent5="accent5" accent6="accent6" hlink="hlink" folHlink="folHlink"/>
  <p:sldLayoutIdLst>
    <p:sldLayoutId id="2147484072" r:id="rId1"/>
    <p:sldLayoutId id="2147484073" r:id="rId2"/>
    <p:sldLayoutId id="2147484074" r:id="rId3"/>
    <p:sldLayoutId id="2147484075" r:id="rId4"/>
    <p:sldLayoutId id="2147484076" r:id="rId5"/>
    <p:sldLayoutId id="2147484077" r:id="rId6"/>
    <p:sldLayoutId id="2147484078" r:id="rId7"/>
    <p:sldLayoutId id="2147484079" r:id="rId8"/>
    <p:sldLayoutId id="2147484080" r:id="rId9"/>
    <p:sldLayoutId id="2147484081" r:id="rId10"/>
    <p:sldLayoutId id="2147484082"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34" charset="-128"/>
          <a:cs typeface="ＭＳ Ｐゴシック" charset="0"/>
        </a:defRPr>
      </a:lvl1pPr>
      <a:lvl2pPr algn="ctr" rtl="0" eaLnBrk="0" fontAlgn="base" hangingPunct="0">
        <a:spcBef>
          <a:spcPct val="0"/>
        </a:spcBef>
        <a:spcAft>
          <a:spcPct val="0"/>
        </a:spcAft>
        <a:defRPr sz="4400">
          <a:solidFill>
            <a:schemeClr val="tx2"/>
          </a:solidFill>
          <a:latin typeface="Times" pitchFamily="-1" charset="0"/>
          <a:ea typeface="ＭＳ Ｐゴシック" pitchFamily="34" charset="-128"/>
          <a:cs typeface="ＭＳ Ｐゴシック" charset="0"/>
        </a:defRPr>
      </a:lvl2pPr>
      <a:lvl3pPr algn="ctr" rtl="0" eaLnBrk="0" fontAlgn="base" hangingPunct="0">
        <a:spcBef>
          <a:spcPct val="0"/>
        </a:spcBef>
        <a:spcAft>
          <a:spcPct val="0"/>
        </a:spcAft>
        <a:defRPr sz="4400">
          <a:solidFill>
            <a:schemeClr val="tx2"/>
          </a:solidFill>
          <a:latin typeface="Times" pitchFamily="-1" charset="0"/>
          <a:ea typeface="ＭＳ Ｐゴシック" pitchFamily="34" charset="-128"/>
          <a:cs typeface="ＭＳ Ｐゴシック" charset="0"/>
        </a:defRPr>
      </a:lvl3pPr>
      <a:lvl4pPr algn="ctr" rtl="0" eaLnBrk="0" fontAlgn="base" hangingPunct="0">
        <a:spcBef>
          <a:spcPct val="0"/>
        </a:spcBef>
        <a:spcAft>
          <a:spcPct val="0"/>
        </a:spcAft>
        <a:defRPr sz="4400">
          <a:solidFill>
            <a:schemeClr val="tx2"/>
          </a:solidFill>
          <a:latin typeface="Times" pitchFamily="-1" charset="0"/>
          <a:ea typeface="ＭＳ Ｐゴシック" pitchFamily="34" charset="-128"/>
          <a:cs typeface="ＭＳ Ｐゴシック" charset="0"/>
        </a:defRPr>
      </a:lvl4pPr>
      <a:lvl5pPr algn="ctr" rtl="0" eaLnBrk="0" fontAlgn="base" hangingPunct="0">
        <a:spcBef>
          <a:spcPct val="0"/>
        </a:spcBef>
        <a:spcAft>
          <a:spcPct val="0"/>
        </a:spcAft>
        <a:defRPr sz="4400">
          <a:solidFill>
            <a:schemeClr val="tx2"/>
          </a:solidFill>
          <a:latin typeface="Times" pitchFamily="-1" charset="0"/>
          <a:ea typeface="ＭＳ Ｐゴシック" pitchFamily="34" charset="-128"/>
          <a:cs typeface="ＭＳ Ｐゴシック" charset="0"/>
        </a:defRPr>
      </a:lvl5pPr>
      <a:lvl6pPr marL="457200" algn="ctr" rtl="0" eaLnBrk="1" fontAlgn="base" hangingPunct="1">
        <a:spcBef>
          <a:spcPct val="0"/>
        </a:spcBef>
        <a:spcAft>
          <a:spcPct val="0"/>
        </a:spcAft>
        <a:defRPr sz="4400">
          <a:solidFill>
            <a:schemeClr val="tx2"/>
          </a:solidFill>
          <a:latin typeface="Times" pitchFamily="-1" charset="0"/>
        </a:defRPr>
      </a:lvl6pPr>
      <a:lvl7pPr marL="914400" algn="ctr" rtl="0" eaLnBrk="1" fontAlgn="base" hangingPunct="1">
        <a:spcBef>
          <a:spcPct val="0"/>
        </a:spcBef>
        <a:spcAft>
          <a:spcPct val="0"/>
        </a:spcAft>
        <a:defRPr sz="4400">
          <a:solidFill>
            <a:schemeClr val="tx2"/>
          </a:solidFill>
          <a:latin typeface="Times" pitchFamily="-1" charset="0"/>
        </a:defRPr>
      </a:lvl7pPr>
      <a:lvl8pPr marL="1371600" algn="ctr" rtl="0" eaLnBrk="1" fontAlgn="base" hangingPunct="1">
        <a:spcBef>
          <a:spcPct val="0"/>
        </a:spcBef>
        <a:spcAft>
          <a:spcPct val="0"/>
        </a:spcAft>
        <a:defRPr sz="4400">
          <a:solidFill>
            <a:schemeClr val="tx2"/>
          </a:solidFill>
          <a:latin typeface="Times" pitchFamily="-1" charset="0"/>
        </a:defRPr>
      </a:lvl8pPr>
      <a:lvl9pPr marL="1828800" algn="ctr" rtl="0" eaLnBrk="1" fontAlgn="base" hangingPunct="1">
        <a:spcBef>
          <a:spcPct val="0"/>
        </a:spcBef>
        <a:spcAft>
          <a:spcPct val="0"/>
        </a:spcAft>
        <a:defRPr sz="4400">
          <a:solidFill>
            <a:schemeClr val="tx2"/>
          </a:solidFill>
          <a:latin typeface="Times"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34" charset="-128"/>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34" charset="-128"/>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pitchFamily="-1"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pitchFamily="-1"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pitchFamily="-1"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mailto:kdenning@alsg.org"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omepage | Domein De Renesse">
            <a:extLst>
              <a:ext uri="{FF2B5EF4-FFF2-40B4-BE49-F238E27FC236}">
                <a16:creationId xmlns:a16="http://schemas.microsoft.com/office/drawing/2014/main" id="{34EE4F25-AA37-1798-8FE2-5566BCECC8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13314" name="Rectangle 4"/>
          <p:cNvSpPr>
            <a:spLocks noChangeArrowheads="1"/>
          </p:cNvSpPr>
          <p:nvPr/>
        </p:nvSpPr>
        <p:spPr bwMode="auto">
          <a:xfrm flipV="1">
            <a:off x="8261350" y="5794375"/>
            <a:ext cx="622300"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ahoma" pitchFamily="34" charset="0"/>
                <a:ea typeface="ＭＳ Ｐゴシック" pitchFamily="34" charset="-128"/>
              </a:defRPr>
            </a:lvl1pPr>
            <a:lvl2pPr marL="742950" indent="-285750" eaLnBrk="0" hangingPunct="0">
              <a:defRPr sz="2400">
                <a:solidFill>
                  <a:schemeClr val="tx1"/>
                </a:solidFill>
                <a:latin typeface="Tahoma" pitchFamily="34" charset="0"/>
                <a:ea typeface="ＭＳ Ｐゴシック" pitchFamily="34" charset="-128"/>
              </a:defRPr>
            </a:lvl2pPr>
            <a:lvl3pPr marL="1143000" indent="-228600" eaLnBrk="0" hangingPunct="0">
              <a:defRPr sz="2400">
                <a:solidFill>
                  <a:schemeClr val="tx1"/>
                </a:solidFill>
                <a:latin typeface="Tahoma" pitchFamily="34" charset="0"/>
                <a:ea typeface="ＭＳ Ｐゴシック" pitchFamily="34" charset="-128"/>
              </a:defRPr>
            </a:lvl3pPr>
            <a:lvl4pPr marL="1600200" indent="-228600" eaLnBrk="0" hangingPunct="0">
              <a:defRPr sz="2400">
                <a:solidFill>
                  <a:schemeClr val="tx1"/>
                </a:solidFill>
                <a:latin typeface="Tahoma" pitchFamily="34" charset="0"/>
                <a:ea typeface="ＭＳ Ｐゴシック" pitchFamily="34" charset="-128"/>
              </a:defRPr>
            </a:lvl4pPr>
            <a:lvl5pPr marL="2057400" indent="-228600" eaLnBrk="0" hangingPunct="0">
              <a:defRPr sz="2400">
                <a:solidFill>
                  <a:schemeClr val="tx1"/>
                </a:solidFill>
                <a:latin typeface="Tahoma"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Tahoma"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Tahoma"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Tahoma"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Tahoma" pitchFamily="34" charset="0"/>
                <a:ea typeface="ＭＳ Ｐゴシック" pitchFamily="34" charset="-128"/>
              </a:defRPr>
            </a:lvl9pPr>
          </a:lstStyle>
          <a:p>
            <a:pPr eaLnBrk="1" hangingPunct="1"/>
            <a:endParaRPr lang="en-GB" altLang="en-US" dirty="0"/>
          </a:p>
        </p:txBody>
      </p:sp>
      <p:sp>
        <p:nvSpPr>
          <p:cNvPr id="13317" name="Rectangle 6"/>
          <p:cNvSpPr>
            <a:spLocks noChangeArrowheads="1"/>
          </p:cNvSpPr>
          <p:nvPr/>
        </p:nvSpPr>
        <p:spPr bwMode="auto">
          <a:xfrm>
            <a:off x="4137025" y="301942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ea typeface="ＭＳ Ｐゴシック" pitchFamily="34" charset="-128"/>
              </a:defRPr>
            </a:lvl1pPr>
            <a:lvl2pPr marL="742950" indent="-285750" eaLnBrk="0" hangingPunct="0">
              <a:defRPr sz="2400">
                <a:solidFill>
                  <a:schemeClr val="tx1"/>
                </a:solidFill>
                <a:latin typeface="Tahoma" pitchFamily="34" charset="0"/>
                <a:ea typeface="ＭＳ Ｐゴシック" pitchFamily="34" charset="-128"/>
              </a:defRPr>
            </a:lvl2pPr>
            <a:lvl3pPr marL="1143000" indent="-228600" eaLnBrk="0" hangingPunct="0">
              <a:defRPr sz="2400">
                <a:solidFill>
                  <a:schemeClr val="tx1"/>
                </a:solidFill>
                <a:latin typeface="Tahoma" pitchFamily="34" charset="0"/>
                <a:ea typeface="ＭＳ Ｐゴシック" pitchFamily="34" charset="-128"/>
              </a:defRPr>
            </a:lvl3pPr>
            <a:lvl4pPr marL="1600200" indent="-228600" eaLnBrk="0" hangingPunct="0">
              <a:defRPr sz="2400">
                <a:solidFill>
                  <a:schemeClr val="tx1"/>
                </a:solidFill>
                <a:latin typeface="Tahoma" pitchFamily="34" charset="0"/>
                <a:ea typeface="ＭＳ Ｐゴシック" pitchFamily="34" charset="-128"/>
              </a:defRPr>
            </a:lvl4pPr>
            <a:lvl5pPr marL="2057400" indent="-228600" eaLnBrk="0" hangingPunct="0">
              <a:defRPr sz="2400">
                <a:solidFill>
                  <a:schemeClr val="tx1"/>
                </a:solidFill>
                <a:latin typeface="Tahoma"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Tahoma"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Tahoma"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Tahoma"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Tahoma" pitchFamily="34" charset="0"/>
                <a:ea typeface="ＭＳ Ｐゴシック" pitchFamily="34" charset="-128"/>
              </a:defRPr>
            </a:lvl9pPr>
          </a:lstStyle>
          <a:p>
            <a:pPr eaLnBrk="1" hangingPunct="1"/>
            <a:endParaRPr lang="en-GB" altLang="en-US" dirty="0"/>
          </a:p>
        </p:txBody>
      </p:sp>
      <p:sp>
        <p:nvSpPr>
          <p:cNvPr id="13315" name="Rectangle 2"/>
          <p:cNvSpPr>
            <a:spLocks noGrp="1" noChangeArrowheads="1"/>
          </p:cNvSpPr>
          <p:nvPr>
            <p:ph type="ctrTitle"/>
          </p:nvPr>
        </p:nvSpPr>
        <p:spPr bwMode="auto">
          <a:xfrm>
            <a:off x="685800" y="5794375"/>
            <a:ext cx="7772400" cy="7920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prstTxWarp prst="textNoShape">
              <a:avLst/>
            </a:prstTxWarp>
          </a:bodyPr>
          <a:lstStyle/>
          <a:p>
            <a:r>
              <a:rPr lang="en-US" altLang="en-US" dirty="0"/>
              <a:t>APLS </a:t>
            </a:r>
            <a:r>
              <a:rPr lang="en-US" altLang="en-US" dirty="0" err="1"/>
              <a:t>Recertificatiecursus</a:t>
            </a:r>
            <a:br>
              <a:rPr lang="en-US" altLang="en-US" dirty="0"/>
            </a:br>
            <a:endParaRPr lang="en-US" altLang="en-US" dirty="0"/>
          </a:p>
        </p:txBody>
      </p:sp>
      <p:sp>
        <p:nvSpPr>
          <p:cNvPr id="2" name="Subtitle 6">
            <a:extLst>
              <a:ext uri="{FF2B5EF4-FFF2-40B4-BE49-F238E27FC236}">
                <a16:creationId xmlns:a16="http://schemas.microsoft.com/office/drawing/2014/main" id="{FFF1BFA0-D9F0-D048-5513-BD4CB1E67A85}"/>
              </a:ext>
            </a:extLst>
          </p:cNvPr>
          <p:cNvSpPr>
            <a:spLocks noGrp="1"/>
          </p:cNvSpPr>
          <p:nvPr>
            <p:ph type="subTitle" idx="1"/>
          </p:nvPr>
        </p:nvSpPr>
        <p:spPr bwMode="auto">
          <a:xfrm>
            <a:off x="936625" y="1097984"/>
            <a:ext cx="6400800" cy="6619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dirty="0">
                <a:latin typeface="Arial" panose="020B0604020202020204" pitchFamily="34" charset="0"/>
                <a:ea typeface="ＭＳ Ｐゴシック" panose="020B0600070205080204" pitchFamily="34" charset="-128"/>
                <a:cs typeface="Arial" panose="020B0604020202020204" pitchFamily="34" charset="0"/>
              </a:rPr>
              <a:t>Welkom!</a:t>
            </a:r>
          </a:p>
        </p:txBody>
      </p:sp>
    </p:spTree>
  </p:cSld>
  <p:clrMapOvr>
    <a:masterClrMapping/>
  </p:clrMapOvr>
  <p:transition spd="med">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5"/>
          <p:cNvSpPr>
            <a:spLocks noGrp="1" noChangeArrowheads="1"/>
          </p:cNvSpPr>
          <p:nvPr>
            <p:ph type="title"/>
          </p:nvPr>
        </p:nvSpPr>
        <p:spPr bwMode="auto">
          <a:xfrm>
            <a:off x="328613" y="404813"/>
            <a:ext cx="8229600" cy="63341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en-US" altLang="en-US" dirty="0"/>
              <a:t>Doel APLS</a:t>
            </a:r>
          </a:p>
        </p:txBody>
      </p:sp>
      <p:sp>
        <p:nvSpPr>
          <p:cNvPr id="14340" name="Rectangle 6"/>
          <p:cNvSpPr>
            <a:spLocks noGrp="1" noChangeArrowheads="1"/>
          </p:cNvSpPr>
          <p:nvPr>
            <p:ph idx="1"/>
          </p:nvPr>
        </p:nvSpPr>
        <p:spPr bwMode="auto">
          <a:xfrm>
            <a:off x="287462" y="1654824"/>
            <a:ext cx="8569076" cy="333403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spcBef>
                <a:spcPts val="2376"/>
              </a:spcBef>
              <a:buFontTx/>
              <a:buChar char="•"/>
            </a:pPr>
            <a:r>
              <a:rPr lang="nl-NL" altLang="en-US" sz="2400" dirty="0"/>
              <a:t>Levens redden</a:t>
            </a:r>
          </a:p>
          <a:p>
            <a:pPr eaLnBrk="1" hangingPunct="1">
              <a:spcBef>
                <a:spcPts val="2376"/>
              </a:spcBef>
              <a:buFontTx/>
              <a:buChar char="•"/>
            </a:pPr>
            <a:r>
              <a:rPr lang="nl-NL" altLang="en-US" sz="2400" dirty="0"/>
              <a:t>Betere zorg voorzien</a:t>
            </a:r>
          </a:p>
          <a:p>
            <a:pPr eaLnBrk="1" hangingPunct="1">
              <a:spcBef>
                <a:spcPts val="2376"/>
              </a:spcBef>
              <a:buFontTx/>
              <a:buChar char="•"/>
            </a:pPr>
            <a:r>
              <a:rPr lang="nl-NL" altLang="en-US" sz="2400" dirty="0"/>
              <a:t>Zorgverleners sterker maken</a:t>
            </a:r>
          </a:p>
          <a:p>
            <a:pPr eaLnBrk="1" hangingPunct="1">
              <a:spcBef>
                <a:spcPts val="2376"/>
              </a:spcBef>
              <a:buFontTx/>
              <a:buChar char="•"/>
            </a:pPr>
            <a:r>
              <a:rPr lang="nl-NL" altLang="en-US" sz="2400" dirty="0"/>
              <a:t>Effectiever hulpteams samenstellen</a:t>
            </a:r>
          </a:p>
          <a:p>
            <a:pPr eaLnBrk="1" hangingPunct="1">
              <a:spcBef>
                <a:spcPts val="2376"/>
              </a:spcBef>
              <a:buFontTx/>
              <a:buChar char="•"/>
            </a:pPr>
            <a:r>
              <a:rPr lang="nl-NL" altLang="en-US" sz="2400" dirty="0"/>
              <a:t>Zorgverleners ondersteunen in zelfreflectie</a:t>
            </a:r>
          </a:p>
        </p:txBody>
      </p:sp>
    </p:spTree>
  </p:cSld>
  <p:clrMapOvr>
    <a:masterClrMapping/>
  </p:clrMapOvr>
  <p:transition spd="med" advTm="28864">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5"/>
          <p:cNvSpPr>
            <a:spLocks noGrp="1" noChangeArrowheads="1"/>
          </p:cNvSpPr>
          <p:nvPr>
            <p:ph type="title"/>
          </p:nvPr>
        </p:nvSpPr>
        <p:spPr bwMode="auto">
          <a:xfrm>
            <a:off x="467544" y="332656"/>
            <a:ext cx="8229600" cy="63408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dirty="0"/>
              <a:t>RCC </a:t>
            </a:r>
            <a:r>
              <a:rPr lang="en-US" altLang="en-US" dirty="0" err="1"/>
              <a:t>Leerdoelen</a:t>
            </a:r>
            <a:endParaRPr lang="en-US" altLang="en-US" dirty="0"/>
          </a:p>
        </p:txBody>
      </p:sp>
      <p:sp>
        <p:nvSpPr>
          <p:cNvPr id="14340" name="Rectangle 6"/>
          <p:cNvSpPr>
            <a:spLocks noGrp="1" noChangeArrowheads="1"/>
          </p:cNvSpPr>
          <p:nvPr>
            <p:ph idx="1"/>
          </p:nvPr>
        </p:nvSpPr>
        <p:spPr bwMode="auto">
          <a:xfrm>
            <a:off x="458508" y="1336921"/>
            <a:ext cx="8229600" cy="403244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nl-NL" noProof="0" dirty="0"/>
              <a:t>het opfrissen van de kennis en skills voor de opvang en stabilisatie van kinderen met levensbedreigende aandoeningen</a:t>
            </a:r>
          </a:p>
          <a:p>
            <a:endParaRPr lang="nl-NL" noProof="0" dirty="0"/>
          </a:p>
          <a:p>
            <a:r>
              <a:rPr lang="nl-NL" noProof="0" dirty="0"/>
              <a:t>oefenen en verder ontwikkelen van de vaardigheden die nodig zijn voor effectief teamwork en leiderschap</a:t>
            </a:r>
          </a:p>
        </p:txBody>
      </p:sp>
    </p:spTree>
    <p:extLst>
      <p:ext uri="{BB962C8B-B14F-4D97-AF65-F5344CB8AC3E}">
        <p14:creationId xmlns:p14="http://schemas.microsoft.com/office/powerpoint/2010/main" val="3528125639"/>
      </p:ext>
    </p:extLst>
  </p:cSld>
  <p:clrMapOvr>
    <a:masterClrMapping/>
  </p:clrMapOvr>
  <p:transition spd="med">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457200" y="274638"/>
            <a:ext cx="8229600" cy="1143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numCol="1" anchorCtr="0" compatLnSpc="1">
            <a:prstTxWarp prst="textNoShape">
              <a:avLst/>
            </a:prstTxWarp>
            <a:normAutofit/>
          </a:bodyPr>
          <a:lstStyle/>
          <a:p>
            <a:pPr eaLnBrk="1" hangingPunct="1"/>
            <a:r>
              <a:rPr lang="en-US" altLang="en-US" dirty="0"/>
              <a:t>RCC: </a:t>
            </a:r>
            <a:r>
              <a:rPr lang="en-US" altLang="en-US" dirty="0" err="1"/>
              <a:t>jouw</a:t>
            </a:r>
            <a:r>
              <a:rPr lang="en-GB" altLang="en-US" dirty="0"/>
              <a:t> </a:t>
            </a:r>
            <a:r>
              <a:rPr lang="en-GB" altLang="en-US" dirty="0" err="1"/>
              <a:t>rol</a:t>
            </a:r>
            <a:endParaRPr lang="en-GB" altLang="en-US" dirty="0"/>
          </a:p>
        </p:txBody>
      </p:sp>
      <p:sp>
        <p:nvSpPr>
          <p:cNvPr id="16387" name="Rectangle 3"/>
          <p:cNvSpPr>
            <a:spLocks noGrp="1" noChangeArrowheads="1"/>
          </p:cNvSpPr>
          <p:nvPr>
            <p:ph sz="half" idx="1"/>
          </p:nvPr>
        </p:nvSpPr>
        <p:spPr bwMode="auto">
          <a:xfrm>
            <a:off x="457200" y="1166018"/>
            <a:ext cx="4038600" cy="452596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numCol="1" anchorCtr="0" compatLnSpc="1">
            <a:prstTxWarp prst="textNoShape">
              <a:avLst/>
            </a:prstTxWarp>
            <a:normAutofit/>
          </a:bodyPr>
          <a:lstStyle/>
          <a:p>
            <a:pPr eaLnBrk="1" hangingPunct="1">
              <a:lnSpc>
                <a:spcPct val="90000"/>
              </a:lnSpc>
              <a:buFontTx/>
              <a:buNone/>
            </a:pPr>
            <a:r>
              <a:rPr lang="nl-NL" altLang="en-US" sz="2200" dirty="0"/>
              <a:t>Je zou:</a:t>
            </a:r>
          </a:p>
          <a:p>
            <a:pPr eaLnBrk="1" hangingPunct="1">
              <a:lnSpc>
                <a:spcPct val="90000"/>
              </a:lnSpc>
              <a:buFontTx/>
              <a:buNone/>
            </a:pPr>
            <a:endParaRPr lang="nl-NL" altLang="en-US" sz="2200" dirty="0"/>
          </a:p>
          <a:p>
            <a:pPr lvl="1" eaLnBrk="1" hangingPunct="1">
              <a:lnSpc>
                <a:spcPct val="90000"/>
              </a:lnSpc>
              <a:buFont typeface="Arial" pitchFamily="34" charset="0"/>
              <a:buChar char="•"/>
            </a:pPr>
            <a:r>
              <a:rPr lang="nl-NL" altLang="en-US" sz="2200" dirty="0"/>
              <a:t>het boek (7) moeten gelezen hebben!</a:t>
            </a:r>
          </a:p>
          <a:p>
            <a:pPr lvl="1" eaLnBrk="1" hangingPunct="1">
              <a:lnSpc>
                <a:spcPct val="90000"/>
              </a:lnSpc>
              <a:buFont typeface="Arial" pitchFamily="34" charset="0"/>
              <a:buChar char="•"/>
            </a:pPr>
            <a:r>
              <a:rPr lang="nl-NL" altLang="en-US" sz="2200" dirty="0"/>
              <a:t>de VLE achter de rug moeten hebben</a:t>
            </a:r>
          </a:p>
          <a:p>
            <a:pPr lvl="1" eaLnBrk="1" hangingPunct="1">
              <a:lnSpc>
                <a:spcPct val="90000"/>
              </a:lnSpc>
              <a:buFont typeface="Arial" pitchFamily="34" charset="0"/>
              <a:buChar char="•"/>
            </a:pPr>
            <a:r>
              <a:rPr lang="nl-NL" altLang="en-US" sz="2200" dirty="0"/>
              <a:t>alle sessies moeten bijwonen</a:t>
            </a:r>
          </a:p>
          <a:p>
            <a:pPr lvl="1" eaLnBrk="1" hangingPunct="1">
              <a:lnSpc>
                <a:spcPct val="90000"/>
              </a:lnSpc>
              <a:buFont typeface="Arial" pitchFamily="34" charset="0"/>
              <a:buChar char="•"/>
            </a:pPr>
            <a:r>
              <a:rPr lang="nl-NL" altLang="en-US" sz="2200" dirty="0"/>
              <a:t>je medekandidaten en faculty enthousiast ondersteunen</a:t>
            </a:r>
          </a:p>
          <a:p>
            <a:pPr lvl="1" eaLnBrk="1" hangingPunct="1">
              <a:lnSpc>
                <a:spcPct val="90000"/>
              </a:lnSpc>
              <a:buFont typeface="Arial" pitchFamily="34" charset="0"/>
              <a:buChar char="•"/>
            </a:pPr>
            <a:r>
              <a:rPr lang="nl-NL" altLang="en-US" sz="2200" dirty="0"/>
              <a:t>maar vooral: veel plezier moeten hebben!</a:t>
            </a:r>
          </a:p>
        </p:txBody>
      </p:sp>
      <p:pic>
        <p:nvPicPr>
          <p:cNvPr id="2" name="Picture 2" descr="14 Fun Fall-Themed Toddler Activities | Creative Child">
            <a:extLst>
              <a:ext uri="{FF2B5EF4-FFF2-40B4-BE49-F238E27FC236}">
                <a16:creationId xmlns:a16="http://schemas.microsoft.com/office/drawing/2014/main" id="{87DFA257-954E-5A62-5EEB-69632156C0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166" r="10040" b="-1"/>
          <a:stretch>
            <a:fillRect/>
          </a:stretch>
        </p:blipFill>
        <p:spPr bwMode="auto">
          <a:xfrm>
            <a:off x="4648200" y="1150212"/>
            <a:ext cx="4038600"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5678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Simulaties</a:t>
            </a:r>
            <a:endParaRPr lang="en-GB" dirty="0"/>
          </a:p>
        </p:txBody>
      </p:sp>
      <p:sp>
        <p:nvSpPr>
          <p:cNvPr id="3" name="Content Placeholder 2"/>
          <p:cNvSpPr>
            <a:spLocks noGrp="1"/>
          </p:cNvSpPr>
          <p:nvPr>
            <p:ph idx="1"/>
          </p:nvPr>
        </p:nvSpPr>
        <p:spPr>
          <a:xfrm>
            <a:off x="197708" y="1442156"/>
            <a:ext cx="8946292" cy="4838525"/>
          </a:xfrm>
        </p:spPr>
        <p:txBody>
          <a:bodyPr/>
          <a:lstStyle/>
          <a:p>
            <a:r>
              <a:rPr lang="nl-NL" dirty="0"/>
              <a:t>Je bent wie je bent, ook als teamleider (2 sims)</a:t>
            </a:r>
          </a:p>
          <a:p>
            <a:r>
              <a:rPr lang="nl-NL" dirty="0"/>
              <a:t>Iemand van de </a:t>
            </a:r>
            <a:r>
              <a:rPr lang="nl-NL" dirty="0" err="1"/>
              <a:t>faculty</a:t>
            </a:r>
            <a:r>
              <a:rPr lang="nl-NL" dirty="0"/>
              <a:t> zit in je team als </a:t>
            </a:r>
            <a:r>
              <a:rPr lang="nl-NL" b="1" dirty="0"/>
              <a:t>helper</a:t>
            </a:r>
          </a:p>
          <a:p>
            <a:r>
              <a:rPr lang="nl-NL" b="1" dirty="0"/>
              <a:t>Na</a:t>
            </a:r>
            <a:r>
              <a:rPr lang="nl-NL" dirty="0"/>
              <a:t> de initiële beoordeling/resuscitatie komt hulp toe</a:t>
            </a:r>
          </a:p>
          <a:p>
            <a:r>
              <a:rPr lang="nl-NL" dirty="0"/>
              <a:t>Dan werk je verder met het hele team, je kan de leiding houden of overdragen </a:t>
            </a:r>
          </a:p>
          <a:p>
            <a:r>
              <a:rPr lang="nl-NL" dirty="0"/>
              <a:t>Hierop volgt een learning conversation</a:t>
            </a:r>
          </a:p>
          <a:p>
            <a:pPr marL="0" indent="0">
              <a:buNone/>
            </a:pPr>
            <a:endParaRPr lang="nl-NL" dirty="0"/>
          </a:p>
        </p:txBody>
      </p:sp>
    </p:spTree>
    <p:extLst>
      <p:ext uri="{BB962C8B-B14F-4D97-AF65-F5344CB8AC3E}">
        <p14:creationId xmlns:p14="http://schemas.microsoft.com/office/powerpoint/2010/main" val="1226330906"/>
      </p:ext>
    </p:extLst>
  </p:cSld>
  <p:clrMapOvr>
    <a:masterClrMapping/>
  </p:clrMapOvr>
  <mc:AlternateContent xmlns:mc="http://schemas.openxmlformats.org/markup-compatibility/2006" xmlns:p14="http://schemas.microsoft.com/office/powerpoint/2010/main">
    <mc:Choice Requires="p14">
      <p:transition spd="slow" p14:dur="2000" advTm="90978"/>
    </mc:Choice>
    <mc:Fallback xmlns="">
      <p:transition xmlns:p14="http://schemas.microsoft.com/office/powerpoint/2010/main" spd="slow" advTm="90978"/>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60000"/>
            <a:ext cx="8229600" cy="634082"/>
          </a:xfrm>
        </p:spPr>
        <p:txBody>
          <a:bodyPr/>
          <a:lstStyle/>
          <a:p>
            <a:r>
              <a:rPr lang="en-GB" dirty="0" err="1"/>
              <a:t>Simulaties</a:t>
            </a:r>
            <a:endParaRPr lang="en-GB" dirty="0"/>
          </a:p>
        </p:txBody>
      </p:sp>
      <p:sp>
        <p:nvSpPr>
          <p:cNvPr id="3" name="Content Placeholder 2"/>
          <p:cNvSpPr>
            <a:spLocks noGrp="1"/>
          </p:cNvSpPr>
          <p:nvPr>
            <p:ph idx="1"/>
          </p:nvPr>
        </p:nvSpPr>
        <p:spPr>
          <a:xfrm>
            <a:off x="185611" y="1295153"/>
            <a:ext cx="8958389" cy="4761288"/>
          </a:xfrm>
        </p:spPr>
        <p:txBody>
          <a:bodyPr/>
          <a:lstStyle/>
          <a:p>
            <a:r>
              <a:rPr lang="nl-NL" sz="2400" noProof="0" dirty="0">
                <a:solidFill>
                  <a:srgbClr val="333333"/>
                </a:solidFill>
              </a:rPr>
              <a:t>Hoewel de behandeling pre-hospitaal start, is het belangrijk je ABCDE-beoordeling vanaf het begin uit te voeren, en geen aannames te doen over wat er vóór aankomst gebeurde.</a:t>
            </a:r>
          </a:p>
          <a:p>
            <a:pPr marL="0" indent="0">
              <a:buNone/>
            </a:pPr>
            <a:endParaRPr lang="nl-NL" sz="2400" noProof="0" dirty="0">
              <a:solidFill>
                <a:srgbClr val="333333"/>
              </a:solidFill>
            </a:endParaRPr>
          </a:p>
          <a:p>
            <a:r>
              <a:rPr lang="nl-NL" sz="2400" noProof="0" dirty="0">
                <a:solidFill>
                  <a:srgbClr val="333333"/>
                </a:solidFill>
              </a:rPr>
              <a:t>Het uitvoeren van een grondige ABCDE-beoordeling is een essentieel onderdeel van je leerproces.</a:t>
            </a:r>
          </a:p>
          <a:p>
            <a:pPr marL="0" indent="0">
              <a:buNone/>
            </a:pPr>
            <a:endParaRPr lang="nl-NL" sz="2400" noProof="0" dirty="0">
              <a:solidFill>
                <a:srgbClr val="333333"/>
              </a:solidFill>
            </a:endParaRPr>
          </a:p>
          <a:p>
            <a:r>
              <a:rPr lang="nl-NL" sz="2400" noProof="0" dirty="0">
                <a:solidFill>
                  <a:srgbClr val="333333"/>
                </a:solidFill>
              </a:rPr>
              <a:t>APLS wordt op veel verschillende plaatsen onderwezen en toegepast, waar een breed scala en niveau van pre-</a:t>
            </a:r>
            <a:r>
              <a:rPr lang="nl-NL" sz="2400" noProof="0" dirty="0" err="1">
                <a:solidFill>
                  <a:srgbClr val="333333"/>
                </a:solidFill>
              </a:rPr>
              <a:t>hospitale</a:t>
            </a:r>
            <a:r>
              <a:rPr lang="nl-NL" sz="2400" noProof="0" dirty="0">
                <a:solidFill>
                  <a:srgbClr val="333333"/>
                </a:solidFill>
              </a:rPr>
              <a:t> zorg aanwezig is.</a:t>
            </a:r>
          </a:p>
        </p:txBody>
      </p:sp>
    </p:spTree>
    <p:extLst>
      <p:ext uri="{BB962C8B-B14F-4D97-AF65-F5344CB8AC3E}">
        <p14:creationId xmlns:p14="http://schemas.microsoft.com/office/powerpoint/2010/main" val="473514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000" y="360000"/>
            <a:ext cx="8229600" cy="634082"/>
          </a:xfrm>
        </p:spPr>
        <p:txBody>
          <a:bodyPr/>
          <a:lstStyle/>
          <a:p>
            <a:r>
              <a:rPr lang="en-GB" dirty="0" err="1"/>
              <a:t>Simulaties</a:t>
            </a:r>
            <a:endParaRPr lang="en-GB" dirty="0"/>
          </a:p>
        </p:txBody>
      </p:sp>
      <p:sp>
        <p:nvSpPr>
          <p:cNvPr id="3" name="Content Placeholder 2"/>
          <p:cNvSpPr>
            <a:spLocks noGrp="1"/>
          </p:cNvSpPr>
          <p:nvPr>
            <p:ph idx="1"/>
          </p:nvPr>
        </p:nvSpPr>
        <p:spPr>
          <a:xfrm>
            <a:off x="540000" y="1412776"/>
            <a:ext cx="8229600" cy="3816424"/>
          </a:xfrm>
        </p:spPr>
        <p:txBody>
          <a:bodyPr/>
          <a:lstStyle/>
          <a:p>
            <a:r>
              <a:rPr lang="nl-NL" noProof="0" dirty="0">
                <a:solidFill>
                  <a:srgbClr val="333333"/>
                </a:solidFill>
              </a:rPr>
              <a:t>Eén van de simulaties stopt voordat het kind ROSC krijgt. Dit om te kunnen praten over ‘Wanneer stop je met reanimeren?’, DNR beleid en vroegtijdige zorgplanning.</a:t>
            </a:r>
          </a:p>
          <a:p>
            <a:r>
              <a:rPr lang="nl-NL" noProof="0" dirty="0">
                <a:solidFill>
                  <a:srgbClr val="333333"/>
                </a:solidFill>
              </a:rPr>
              <a:t>Laat het tijdig aan je mentor weten als je om persoonlijke redenen niet als teamleider of teamlid aan deze simulatie wilt deelnemen.</a:t>
            </a:r>
          </a:p>
          <a:p>
            <a:endParaRPr lang="nl-NL" sz="3200" noProof="0" dirty="0">
              <a:solidFill>
                <a:srgbClr val="333333"/>
              </a:solidFill>
            </a:endParaRPr>
          </a:p>
        </p:txBody>
      </p:sp>
      <p:pic>
        <p:nvPicPr>
          <p:cNvPr id="1026" name="Picture 2" descr="Advance Care Planning: Importance for All Ages | Goshen Health">
            <a:extLst>
              <a:ext uri="{FF2B5EF4-FFF2-40B4-BE49-F238E27FC236}">
                <a16:creationId xmlns:a16="http://schemas.microsoft.com/office/drawing/2014/main" id="{B8B4FAEE-9200-94D1-35F7-672EFC2070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3226" b="66688"/>
          <a:stretch>
            <a:fillRect/>
          </a:stretch>
        </p:blipFill>
        <p:spPr bwMode="auto">
          <a:xfrm>
            <a:off x="3149240" y="4869867"/>
            <a:ext cx="5620360" cy="1150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7121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E8F12-C131-0F2F-70DB-1EE6AA57A17C}"/>
              </a:ext>
            </a:extLst>
          </p:cNvPr>
          <p:cNvSpPr>
            <a:spLocks noGrp="1"/>
          </p:cNvSpPr>
          <p:nvPr>
            <p:ph type="title"/>
          </p:nvPr>
        </p:nvSpPr>
        <p:spPr/>
        <p:txBody>
          <a:bodyPr/>
          <a:lstStyle/>
          <a:p>
            <a:r>
              <a:rPr lang="en-GB" dirty="0"/>
              <a:t>Continue </a:t>
            </a:r>
            <a:r>
              <a:rPr lang="en-GB" dirty="0" err="1"/>
              <a:t>beoordeling</a:t>
            </a:r>
            <a:endParaRPr lang="en-GB" dirty="0"/>
          </a:p>
        </p:txBody>
      </p:sp>
      <p:sp>
        <p:nvSpPr>
          <p:cNvPr id="3" name="Content Placeholder 2">
            <a:extLst>
              <a:ext uri="{FF2B5EF4-FFF2-40B4-BE49-F238E27FC236}">
                <a16:creationId xmlns:a16="http://schemas.microsoft.com/office/drawing/2014/main" id="{1B9CCE75-0A43-7E51-C5D8-C11268899EB3}"/>
              </a:ext>
            </a:extLst>
          </p:cNvPr>
          <p:cNvSpPr>
            <a:spLocks noGrp="1"/>
          </p:cNvSpPr>
          <p:nvPr>
            <p:ph idx="1"/>
          </p:nvPr>
        </p:nvSpPr>
        <p:spPr>
          <a:xfrm>
            <a:off x="446856" y="966738"/>
            <a:ext cx="8229600" cy="4661013"/>
          </a:xfrm>
        </p:spPr>
        <p:txBody>
          <a:bodyPr/>
          <a:lstStyle/>
          <a:p>
            <a:pPr marL="0" indent="0">
              <a:buNone/>
            </a:pPr>
            <a:r>
              <a:rPr lang="nl-NL" sz="2400" noProof="0" dirty="0"/>
              <a:t>Je krijgt feedback over je vaardigheden en prestaties aan het einde van elke simulatie.</a:t>
            </a:r>
          </a:p>
          <a:p>
            <a:pPr lvl="1"/>
            <a:r>
              <a:rPr lang="nl-NL" sz="2200" noProof="0" dirty="0"/>
              <a:t>Daarbij wordt aangegeven of je het beoogde cursusniveau haalt of dat je er “</a:t>
            </a:r>
            <a:r>
              <a:rPr lang="nl-NL" sz="2200" i="1" noProof="0" dirty="0"/>
              <a:t>nog niet helemaal bent</a:t>
            </a:r>
            <a:r>
              <a:rPr lang="nl-NL" sz="2200" noProof="0" dirty="0"/>
              <a:t>”</a:t>
            </a:r>
          </a:p>
          <a:p>
            <a:pPr lvl="1"/>
            <a:r>
              <a:rPr lang="nl-NL" sz="2200" noProof="0" dirty="0"/>
              <a:t>Gebeurt dat in de ochtend, dan krijg je in de simulaties na de middag de kans om hierin te groeien.</a:t>
            </a:r>
          </a:p>
          <a:p>
            <a:pPr lvl="1"/>
            <a:endParaRPr lang="nl-NL" sz="2200" noProof="0" dirty="0"/>
          </a:p>
          <a:p>
            <a:r>
              <a:rPr lang="nl-NL" sz="2400" noProof="0" dirty="0"/>
              <a:t>Vraag uitleg aan de instructeurs/je mentor als je twijfel hebt over bepaalde zaken.</a:t>
            </a:r>
          </a:p>
          <a:p>
            <a:endParaRPr lang="nl-NL" sz="2400" noProof="0" dirty="0"/>
          </a:p>
          <a:p>
            <a:r>
              <a:rPr lang="nl-NL" sz="2400" noProof="0" dirty="0"/>
              <a:t>Neem actief deel aan het leergesprek: ieders mening telt, het gaat niet alleen om de teamleider.</a:t>
            </a:r>
          </a:p>
        </p:txBody>
      </p:sp>
    </p:spTree>
    <p:extLst>
      <p:ext uri="{BB962C8B-B14F-4D97-AF65-F5344CB8AC3E}">
        <p14:creationId xmlns:p14="http://schemas.microsoft.com/office/powerpoint/2010/main" val="530194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60000"/>
            <a:ext cx="8229600" cy="634082"/>
          </a:xfrm>
        </p:spPr>
        <p:txBody>
          <a:bodyPr/>
          <a:lstStyle/>
          <a:p>
            <a:r>
              <a:rPr lang="nl-NL" sz="2800" noProof="0"/>
              <a:t>Wat wordt er van je verwacht als teamleider?</a:t>
            </a:r>
          </a:p>
        </p:txBody>
      </p:sp>
      <p:sp>
        <p:nvSpPr>
          <p:cNvPr id="4" name="Content Placeholder 3">
            <a:extLst>
              <a:ext uri="{FF2B5EF4-FFF2-40B4-BE49-F238E27FC236}">
                <a16:creationId xmlns:a16="http://schemas.microsoft.com/office/drawing/2014/main" id="{85B6EF28-8AF3-3BB9-E0AF-1F779A06FA1A}"/>
              </a:ext>
            </a:extLst>
          </p:cNvPr>
          <p:cNvSpPr>
            <a:spLocks noGrp="1"/>
          </p:cNvSpPr>
          <p:nvPr>
            <p:ph idx="1"/>
          </p:nvPr>
        </p:nvSpPr>
        <p:spPr bwMode="auto">
          <a:xfrm>
            <a:off x="328529" y="1064975"/>
            <a:ext cx="8486941" cy="4728049"/>
          </a:xfrm>
          <a:prstGeom prst="roundRect">
            <a:avLst/>
          </a:prstGeom>
          <a:solidFill>
            <a:schemeClr val="accent1"/>
          </a:solidFill>
          <a:ln w="28575"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nSpc>
                <a:spcPct val="150000"/>
              </a:lnSpc>
              <a:spcBef>
                <a:spcPts val="0"/>
              </a:spcBef>
            </a:pPr>
            <a:r>
              <a:rPr lang="nl-NL" sz="2400" noProof="0" dirty="0">
                <a:solidFill>
                  <a:srgbClr val="333333"/>
                </a:solidFill>
                <a:ea typeface="Calibri" panose="020F0502020204030204" pitchFamily="34" charset="0"/>
              </a:rPr>
              <a:t>Start met een goede ABCDE-aanpak en bewaakt deze aanpak na arriveren van hulp</a:t>
            </a:r>
          </a:p>
          <a:p>
            <a:pPr>
              <a:lnSpc>
                <a:spcPct val="150000"/>
              </a:lnSpc>
              <a:spcBef>
                <a:spcPts val="0"/>
              </a:spcBef>
            </a:pPr>
            <a:r>
              <a:rPr lang="nl-NL" sz="2400" noProof="0" dirty="0">
                <a:solidFill>
                  <a:srgbClr val="333333"/>
                </a:solidFill>
                <a:effectLst/>
                <a:ea typeface="Calibri" panose="020F0502020204030204" pitchFamily="34" charset="0"/>
              </a:rPr>
              <a:t>Evalueert alle informatie van het team en maakt daarmee gewogen beslissingen</a:t>
            </a:r>
          </a:p>
          <a:p>
            <a:pPr>
              <a:lnSpc>
                <a:spcPct val="150000"/>
              </a:lnSpc>
              <a:spcBef>
                <a:spcPts val="0"/>
              </a:spcBef>
              <a:defRPr/>
            </a:pPr>
            <a:r>
              <a:rPr lang="nl-NL" sz="2400" noProof="0" dirty="0">
                <a:solidFill>
                  <a:srgbClr val="333333"/>
                </a:solidFill>
                <a:ea typeface="Calibri" panose="020F0502020204030204" pitchFamily="34" charset="0"/>
              </a:rPr>
              <a:t>Houdt een goed overzicht en betrekt het team in zijn/haar denkproces en beslissingen</a:t>
            </a:r>
            <a:endParaRPr lang="nl-NL" sz="1800" noProof="0" dirty="0">
              <a:solidFill>
                <a:srgbClr val="333333"/>
              </a:solidFill>
              <a:ea typeface="Calibri" panose="020F0502020204030204" pitchFamily="34" charset="0"/>
            </a:endParaRPr>
          </a:p>
          <a:p>
            <a:pPr>
              <a:lnSpc>
                <a:spcPct val="150000"/>
              </a:lnSpc>
              <a:spcBef>
                <a:spcPts val="0"/>
              </a:spcBef>
              <a:defRPr/>
            </a:pPr>
            <a:r>
              <a:rPr lang="nl-NL" sz="2400" noProof="0" dirty="0">
                <a:solidFill>
                  <a:srgbClr val="333333"/>
                </a:solidFill>
                <a:ea typeface="Calibri" panose="020F0502020204030204" pitchFamily="34" charset="0"/>
              </a:rPr>
              <a:t>Gebruikt de kennis van het team </a:t>
            </a:r>
          </a:p>
          <a:p>
            <a:pPr>
              <a:lnSpc>
                <a:spcPct val="150000"/>
              </a:lnSpc>
              <a:spcBef>
                <a:spcPts val="0"/>
              </a:spcBef>
              <a:defRPr/>
            </a:pPr>
            <a:r>
              <a:rPr lang="nl-NL" sz="2400" noProof="0" dirty="0">
                <a:solidFill>
                  <a:srgbClr val="333333"/>
                </a:solidFill>
                <a:ea typeface="Calibri" panose="020F0502020204030204" pitchFamily="34" charset="0"/>
              </a:rPr>
              <a:t>Escaleert wanneer nodig</a:t>
            </a:r>
          </a:p>
        </p:txBody>
      </p:sp>
    </p:spTree>
    <p:extLst>
      <p:ext uri="{BB962C8B-B14F-4D97-AF65-F5344CB8AC3E}">
        <p14:creationId xmlns:p14="http://schemas.microsoft.com/office/powerpoint/2010/main" val="490628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770" y="360000"/>
            <a:ext cx="8910229" cy="634082"/>
          </a:xfrm>
        </p:spPr>
        <p:txBody>
          <a:bodyPr/>
          <a:lstStyle/>
          <a:p>
            <a:r>
              <a:rPr lang="en-GB" sz="2800"/>
              <a:t>Wat </a:t>
            </a:r>
            <a:r>
              <a:rPr lang="en-GB" sz="2800" err="1"/>
              <a:t>wordt</a:t>
            </a:r>
            <a:r>
              <a:rPr lang="en-GB" sz="2800"/>
              <a:t> er van je </a:t>
            </a:r>
            <a:r>
              <a:rPr lang="en-GB" sz="2800" err="1"/>
              <a:t>verwacht</a:t>
            </a:r>
            <a:r>
              <a:rPr lang="en-GB" sz="2800"/>
              <a:t> </a:t>
            </a:r>
            <a:r>
              <a:rPr lang="en-GB" sz="2800" err="1"/>
              <a:t>als</a:t>
            </a:r>
            <a:r>
              <a:rPr lang="en-GB" sz="2800"/>
              <a:t> </a:t>
            </a:r>
            <a:r>
              <a:rPr lang="en-GB" sz="2800" err="1"/>
              <a:t>teamlid</a:t>
            </a:r>
            <a:r>
              <a:rPr lang="en-GB" sz="2800"/>
              <a:t>?</a:t>
            </a:r>
          </a:p>
        </p:txBody>
      </p:sp>
      <p:sp>
        <p:nvSpPr>
          <p:cNvPr id="3" name="Rectangle: Rounded Corners 2">
            <a:extLst>
              <a:ext uri="{FF2B5EF4-FFF2-40B4-BE49-F238E27FC236}">
                <a16:creationId xmlns:a16="http://schemas.microsoft.com/office/drawing/2014/main" id="{276533E3-3B27-3597-7658-E4A36AA3B35E}"/>
              </a:ext>
            </a:extLst>
          </p:cNvPr>
          <p:cNvSpPr/>
          <p:nvPr/>
        </p:nvSpPr>
        <p:spPr bwMode="auto">
          <a:xfrm>
            <a:off x="563519" y="1502644"/>
            <a:ext cx="8016961" cy="3449366"/>
          </a:xfrm>
          <a:prstGeom prst="roundRect">
            <a:avLst/>
          </a:prstGeom>
          <a:solidFill>
            <a:srgbClr val="E2E2F6"/>
          </a:solidFill>
          <a:ln w="28575" cap="flat" cmpd="sng" algn="ctr">
            <a:solidFill>
              <a:schemeClr val="accent6">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indent="0" algn="ctr">
              <a:buNone/>
            </a:pPr>
            <a:r>
              <a:rPr lang="nl-NL" dirty="0">
                <a:solidFill>
                  <a:srgbClr val="333333"/>
                </a:solidFill>
                <a:effectLst/>
                <a:latin typeface="Arial" panose="020B0604020202020204" pitchFamily="34" charset="0"/>
                <a:ea typeface="Calibri" panose="020F0502020204030204" pitchFamily="34" charset="0"/>
                <a:cs typeface="Arial" panose="020B0604020202020204" pitchFamily="34" charset="0"/>
              </a:rPr>
              <a:t>Voer de taken uit zoals </a:t>
            </a:r>
            <a:r>
              <a:rPr lang="nl-NL" dirty="0">
                <a:solidFill>
                  <a:srgbClr val="333333"/>
                </a:solidFill>
                <a:latin typeface="Arial" panose="020B0604020202020204" pitchFamily="34" charset="0"/>
                <a:ea typeface="Calibri" panose="020F0502020204030204" pitchFamily="34" charset="0"/>
                <a:cs typeface="Arial" panose="020B0604020202020204" pitchFamily="34" charset="0"/>
              </a:rPr>
              <a:t>gevraagd, maar neem ook initiatief binnen je rol </a:t>
            </a:r>
          </a:p>
          <a:p>
            <a:pPr marL="0" indent="0" algn="ctr">
              <a:buNone/>
            </a:pPr>
            <a:endParaRPr lang="nl-NL" dirty="0">
              <a:solidFill>
                <a:srgbClr val="333333"/>
              </a:solidFill>
              <a:latin typeface="Arial" panose="020B0604020202020204" pitchFamily="34" charset="0"/>
              <a:cs typeface="Arial" panose="020B0604020202020204" pitchFamily="34" charset="0"/>
            </a:endParaRPr>
          </a:p>
          <a:p>
            <a:pPr marL="0" indent="0" algn="ctr">
              <a:buNone/>
            </a:pPr>
            <a:r>
              <a:rPr lang="nl-NL" dirty="0">
                <a:latin typeface="Arial" panose="020B0604020202020204" pitchFamily="34" charset="0"/>
                <a:cs typeface="Arial" panose="020B0604020202020204" pitchFamily="34" charset="0"/>
              </a:rPr>
              <a:t>Informeer de teamleider over je acties en bevindingen </a:t>
            </a:r>
          </a:p>
          <a:p>
            <a:pPr marL="0" indent="0" algn="ctr">
              <a:buNone/>
            </a:pPr>
            <a:endParaRPr lang="nl-NL" dirty="0">
              <a:latin typeface="Arial" panose="020B0604020202020204" pitchFamily="34" charset="0"/>
              <a:cs typeface="Arial" panose="020B0604020202020204" pitchFamily="34" charset="0"/>
            </a:endParaRPr>
          </a:p>
          <a:p>
            <a:pPr marL="0" indent="0" algn="ctr">
              <a:buNone/>
            </a:pPr>
            <a:r>
              <a:rPr lang="nl-NL" dirty="0">
                <a:latin typeface="Arial" panose="020B0604020202020204" pitchFamily="34" charset="0"/>
                <a:cs typeface="Arial" panose="020B0604020202020204" pitchFamily="34" charset="0"/>
              </a:rPr>
              <a:t>Voer de vaardigheden in </a:t>
            </a:r>
            <a:r>
              <a:rPr lang="nl-NL" i="1" dirty="0">
                <a:latin typeface="Arial" panose="020B0604020202020204" pitchFamily="34" charset="0"/>
                <a:cs typeface="Arial" panose="020B0604020202020204" pitchFamily="34" charset="0"/>
              </a:rPr>
              <a:t>real-time</a:t>
            </a:r>
            <a:r>
              <a:rPr lang="nl-NL" dirty="0">
                <a:latin typeface="Arial" panose="020B0604020202020204" pitchFamily="34" charset="0"/>
                <a:cs typeface="Arial" panose="020B0604020202020204" pitchFamily="34" charset="0"/>
              </a:rPr>
              <a:t> uit tijdens de simulatie</a:t>
            </a:r>
            <a:endParaRPr lang="nl-NL" dirty="0">
              <a:solidFill>
                <a:srgbClr val="333333"/>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14021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60000"/>
            <a:ext cx="8229600" cy="634082"/>
          </a:xfrm>
        </p:spPr>
        <p:txBody>
          <a:bodyPr/>
          <a:lstStyle/>
          <a:p>
            <a:r>
              <a:rPr lang="en-GB" dirty="0"/>
              <a:t>Wat </a:t>
            </a:r>
            <a:r>
              <a:rPr lang="en-GB" dirty="0" err="1"/>
              <a:t>wordt</a:t>
            </a:r>
            <a:r>
              <a:rPr lang="en-GB" dirty="0"/>
              <a:t> er van </a:t>
            </a:r>
            <a:r>
              <a:rPr lang="en-GB" dirty="0" err="1"/>
              <a:t>iedereen</a:t>
            </a:r>
            <a:r>
              <a:rPr lang="en-GB" dirty="0"/>
              <a:t> </a:t>
            </a:r>
            <a:r>
              <a:rPr lang="en-GB" dirty="0" err="1"/>
              <a:t>verwacht</a:t>
            </a:r>
            <a:r>
              <a:rPr lang="en-GB" dirty="0"/>
              <a:t>?</a:t>
            </a:r>
          </a:p>
        </p:txBody>
      </p:sp>
      <p:sp>
        <p:nvSpPr>
          <p:cNvPr id="3" name="Rectangle: Rounded Corners 2">
            <a:extLst>
              <a:ext uri="{FF2B5EF4-FFF2-40B4-BE49-F238E27FC236}">
                <a16:creationId xmlns:a16="http://schemas.microsoft.com/office/drawing/2014/main" id="{0280F045-2997-7F3B-1721-12E3278ADB69}"/>
              </a:ext>
            </a:extLst>
          </p:cNvPr>
          <p:cNvSpPr/>
          <p:nvPr/>
        </p:nvSpPr>
        <p:spPr bwMode="auto">
          <a:xfrm>
            <a:off x="161365" y="1412777"/>
            <a:ext cx="8821270" cy="3600400"/>
          </a:xfrm>
          <a:prstGeom prst="roundRect">
            <a:avLst/>
          </a:prstGeom>
          <a:solidFill>
            <a:srgbClr val="FFD5D5"/>
          </a:solidFill>
          <a:ln w="28575" cap="flat" cmpd="sng" algn="ctr">
            <a:solidFill>
              <a:srgbClr val="F7474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nl-NL" noProof="0" dirty="0">
                <a:latin typeface="Arial" panose="020B0604020202020204" pitchFamily="34" charset="0"/>
                <a:cs typeface="Arial" panose="020B0604020202020204" pitchFamily="34" charset="0"/>
              </a:rPr>
              <a:t>Prioritair is goede zorg voor ernstig zieke/gewonde kinderen of kinderen in arrest, en dit volgens de ABCDE-structuur</a:t>
            </a:r>
          </a:p>
          <a:p>
            <a:pPr algn="ctr"/>
            <a:endParaRPr lang="nl-NL" noProof="0" dirty="0">
              <a:latin typeface="Arial" panose="020B0604020202020204" pitchFamily="34" charset="0"/>
              <a:cs typeface="Arial" panose="020B0604020202020204" pitchFamily="34" charset="0"/>
            </a:endParaRPr>
          </a:p>
          <a:p>
            <a:pPr algn="ctr"/>
            <a:r>
              <a:rPr lang="nl-NL" noProof="0" dirty="0">
                <a:latin typeface="Arial" panose="020B0604020202020204" pitchFamily="34" charset="0"/>
                <a:cs typeface="Arial" panose="020B0604020202020204" pitchFamily="34" charset="0"/>
              </a:rPr>
              <a:t>Gebruik de </a:t>
            </a:r>
            <a:r>
              <a:rPr lang="nl-NL" i="1" noProof="0" dirty="0">
                <a:latin typeface="Arial" panose="020B0604020202020204" pitchFamily="34" charset="0"/>
                <a:cs typeface="Arial" panose="020B0604020202020204" pitchFamily="34" charset="0"/>
              </a:rPr>
              <a:t>closed-loop</a:t>
            </a:r>
            <a:r>
              <a:rPr lang="nl-NL" noProof="0" dirty="0">
                <a:latin typeface="Arial" panose="020B0604020202020204" pitchFamily="34" charset="0"/>
                <a:cs typeface="Arial" panose="020B0604020202020204" pitchFamily="34" charset="0"/>
              </a:rPr>
              <a:t> of gesloten communicatie </a:t>
            </a:r>
          </a:p>
          <a:p>
            <a:pPr algn="ctr"/>
            <a:endParaRPr lang="nl-NL" noProof="0" dirty="0">
              <a:latin typeface="Arial" panose="020B0604020202020204" pitchFamily="34" charset="0"/>
              <a:cs typeface="Arial" panose="020B0604020202020204" pitchFamily="34" charset="0"/>
            </a:endParaRPr>
          </a:p>
          <a:p>
            <a:pPr algn="ctr"/>
            <a:r>
              <a:rPr lang="nl-NL" noProof="0" dirty="0">
                <a:latin typeface="Arial" panose="020B0604020202020204" pitchFamily="34" charset="0"/>
                <a:cs typeface="Arial" panose="020B0604020202020204" pitchFamily="34" charset="0"/>
              </a:rPr>
              <a:t>Behandel collega's met respect </a:t>
            </a:r>
          </a:p>
          <a:p>
            <a:pPr algn="ctr"/>
            <a:endParaRPr lang="nl-NL" noProof="0" dirty="0">
              <a:latin typeface="Arial" panose="020B0604020202020204" pitchFamily="34" charset="0"/>
              <a:cs typeface="Arial" panose="020B0604020202020204" pitchFamily="34" charset="0"/>
            </a:endParaRPr>
          </a:p>
          <a:p>
            <a:pPr algn="ctr"/>
            <a:r>
              <a:rPr lang="nl-NL" noProof="0" dirty="0">
                <a:solidFill>
                  <a:srgbClr val="333333"/>
                </a:solidFill>
                <a:latin typeface="Arial" panose="020B0604020202020204" pitchFamily="34" charset="0"/>
                <a:ea typeface="Calibri" panose="020F0502020204030204" pitchFamily="34" charset="0"/>
                <a:cs typeface="Arial" panose="020B0604020202020204" pitchFamily="34" charset="0"/>
              </a:rPr>
              <a:t>De skills worden in realtime beoordeeld tijdens de simulaties</a:t>
            </a:r>
          </a:p>
          <a:p>
            <a:pPr algn="ctr"/>
            <a:endParaRPr lang="nl-NL" noProof="0" dirty="0">
              <a:solidFill>
                <a:srgbClr val="333333"/>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66422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9565F719-D97D-52C4-02E0-5A41D806E9B9}"/>
              </a:ext>
            </a:extLst>
          </p:cNvPr>
          <p:cNvSpPr>
            <a:spLocks noChangeArrowheads="1"/>
          </p:cNvSpPr>
          <p:nvPr/>
        </p:nvSpPr>
        <p:spPr bwMode="auto">
          <a:xfrm flipV="1">
            <a:off x="8261350" y="5794375"/>
            <a:ext cx="622300"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eaLnBrk="1" hangingPunct="1"/>
            <a:endParaRPr lang="en-GB" altLang="en-US">
              <a:latin typeface="Arial" panose="020B0604020202020204" pitchFamily="34" charset="0"/>
              <a:cs typeface="Arial" panose="020B0604020202020204" pitchFamily="34" charset="0"/>
            </a:endParaRPr>
          </a:p>
        </p:txBody>
      </p:sp>
      <p:sp>
        <p:nvSpPr>
          <p:cNvPr id="31747" name="Rectangle 5">
            <a:extLst>
              <a:ext uri="{FF2B5EF4-FFF2-40B4-BE49-F238E27FC236}">
                <a16:creationId xmlns:a16="http://schemas.microsoft.com/office/drawing/2014/main" id="{F5846648-1680-C4F0-D888-FC3DF8E0183D}"/>
              </a:ext>
            </a:extLst>
          </p:cNvPr>
          <p:cNvSpPr>
            <a:spLocks noGrp="1" noChangeArrowheads="1"/>
          </p:cNvSpPr>
          <p:nvPr>
            <p:ph type="title"/>
          </p:nvPr>
        </p:nvSpPr>
        <p:spPr bwMode="auto">
          <a:xfrm>
            <a:off x="468000" y="360000"/>
            <a:ext cx="8208456" cy="635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nl-NL" noProof="0">
                <a:ea typeface="ＭＳ Ｐゴシック" panose="020B0600070205080204" pitchFamily="34" charset="-128"/>
              </a:rPr>
              <a:t>Hoe jezelf als instructeur nomineren?</a:t>
            </a:r>
          </a:p>
        </p:txBody>
      </p:sp>
      <p:sp>
        <p:nvSpPr>
          <p:cNvPr id="31748" name="Rectangle 6">
            <a:extLst>
              <a:ext uri="{FF2B5EF4-FFF2-40B4-BE49-F238E27FC236}">
                <a16:creationId xmlns:a16="http://schemas.microsoft.com/office/drawing/2014/main" id="{8B3CA7E4-C388-6B8F-2F4D-16F0FDFC0B36}"/>
              </a:ext>
            </a:extLst>
          </p:cNvPr>
          <p:cNvSpPr>
            <a:spLocks noGrp="1" noChangeArrowheads="1"/>
          </p:cNvSpPr>
          <p:nvPr>
            <p:ph idx="1"/>
          </p:nvPr>
        </p:nvSpPr>
        <p:spPr bwMode="auto">
          <a:xfrm>
            <a:off x="466927" y="1397856"/>
            <a:ext cx="7920111" cy="417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buFontTx/>
              <a:buChar char="•"/>
            </a:pPr>
            <a:r>
              <a:rPr lang="nl-NL" sz="2400" noProof="0" dirty="0">
                <a:ea typeface="ＭＳ Ｐゴシック" panose="020B0600070205080204" pitchFamily="34" charset="-128"/>
              </a:rPr>
              <a:t>Mail </a:t>
            </a:r>
            <a:r>
              <a:rPr lang="nl-NL" sz="2400" noProof="0" dirty="0">
                <a:ea typeface="ＭＳ Ｐゴシック" panose="020B0600070205080204" pitchFamily="34" charset="-128"/>
                <a:hlinkClick r:id="rId3"/>
              </a:rPr>
              <a:t>richard@gokin.be</a:t>
            </a:r>
            <a:r>
              <a:rPr lang="nl-NL" sz="2400" noProof="0" dirty="0">
                <a:ea typeface="ＭＳ Ｐゴシック" panose="020B0600070205080204" pitchFamily="34" charset="-128"/>
              </a:rPr>
              <a:t> </a:t>
            </a:r>
          </a:p>
          <a:p>
            <a:pPr>
              <a:buFontTx/>
              <a:buChar char="•"/>
            </a:pPr>
            <a:r>
              <a:rPr lang="nl-NL" sz="2400" noProof="0" dirty="0">
                <a:latin typeface="Arial"/>
                <a:ea typeface="ＭＳ Ｐゴシック"/>
                <a:cs typeface="Arial"/>
              </a:rPr>
              <a:t>Doe dit </a:t>
            </a:r>
            <a:r>
              <a:rPr lang="nl-NL" sz="2400" b="1" noProof="0" dirty="0">
                <a:latin typeface="Arial"/>
                <a:ea typeface="ＭＳ Ｐゴシック"/>
                <a:cs typeface="Arial"/>
              </a:rPr>
              <a:t>binnen de 2w </a:t>
            </a:r>
            <a:r>
              <a:rPr lang="nl-NL" sz="2400" noProof="0" dirty="0">
                <a:latin typeface="Arial"/>
                <a:ea typeface="ＭＳ Ｐゴシック"/>
                <a:cs typeface="Arial"/>
              </a:rPr>
              <a:t>na de cursus met volgende informatie</a:t>
            </a:r>
          </a:p>
          <a:p>
            <a:pPr>
              <a:buFontTx/>
              <a:buChar char="•"/>
            </a:pPr>
            <a:endParaRPr lang="nl-NL" sz="2400" noProof="0" dirty="0">
              <a:latin typeface="Arial"/>
              <a:ea typeface="ＭＳ Ｐゴシック"/>
              <a:cs typeface="Arial"/>
            </a:endParaRPr>
          </a:p>
          <a:p>
            <a:pPr lvl="1">
              <a:buFontTx/>
              <a:buChar char="•"/>
            </a:pPr>
            <a:r>
              <a:rPr lang="nl-NL" sz="2200" noProof="0" dirty="0">
                <a:latin typeface="Arial"/>
                <a:ea typeface="ＭＳ Ｐゴシック"/>
                <a:cs typeface="Arial"/>
              </a:rPr>
              <a:t>Een paragraaf waarom je graag instructeur wil worden</a:t>
            </a:r>
          </a:p>
          <a:p>
            <a:pPr lvl="1">
              <a:buFontTx/>
              <a:buChar char="•"/>
            </a:pPr>
            <a:r>
              <a:rPr lang="nl-NL" sz="2200" noProof="0" dirty="0">
                <a:latin typeface="Arial"/>
                <a:ea typeface="ＭＳ Ｐゴシック"/>
                <a:cs typeface="Arial"/>
              </a:rPr>
              <a:t>Een paragraaf over wat jij kan bijbrengen aan onze groep van instructeurs</a:t>
            </a:r>
          </a:p>
          <a:p>
            <a:pPr lvl="1">
              <a:buFontTx/>
              <a:buChar char="•"/>
            </a:pPr>
            <a:r>
              <a:rPr lang="nl-NL" sz="2200" noProof="0" dirty="0">
                <a:ea typeface="ＭＳ Ｐゴシック" panose="020B0600070205080204" pitchFamily="34" charset="-128"/>
              </a:rPr>
              <a:t>Je huidige werkplaats en rol</a:t>
            </a:r>
          </a:p>
          <a:p>
            <a:pPr lvl="1">
              <a:buFontTx/>
              <a:buChar char="•"/>
            </a:pPr>
            <a:r>
              <a:rPr lang="nl-NL" sz="2200" noProof="0" dirty="0">
                <a:ea typeface="ＭＳ Ｐゴシック" panose="020B0600070205080204" pitchFamily="34" charset="-128"/>
              </a:rPr>
              <a:t>De naam van de course director</a:t>
            </a:r>
          </a:p>
        </p:txBody>
      </p:sp>
    </p:spTree>
  </p:cSld>
  <p:clrMapOvr>
    <a:masterClrMapping/>
  </p:clrMapOvr>
  <p:transition spd="med">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B69812-04AA-6743-A23D-EB6EA344CBFE}"/>
              </a:ext>
            </a:extLst>
          </p:cNvPr>
          <p:cNvSpPr>
            <a:spLocks noGrp="1"/>
          </p:cNvSpPr>
          <p:nvPr>
            <p:ph type="title"/>
          </p:nvPr>
        </p:nvSpPr>
        <p:spPr>
          <a:xfrm>
            <a:off x="3046040" y="4243188"/>
            <a:ext cx="5486400" cy="841996"/>
          </a:xfrm>
        </p:spPr>
        <p:txBody>
          <a:bodyPr anchor="b">
            <a:noAutofit/>
          </a:bodyPr>
          <a:lstStyle/>
          <a:p>
            <a:pPr>
              <a:lnSpc>
                <a:spcPct val="90000"/>
              </a:lnSpc>
            </a:pPr>
            <a:r>
              <a:rPr lang="en-GB" altLang="en-US" sz="2400" dirty="0">
                <a:ea typeface="ＭＳ Ｐゴシック" panose="020B0600070205080204" pitchFamily="34" charset="-128"/>
              </a:rPr>
              <a:t>APLS Recertification cursus</a:t>
            </a:r>
            <a:br>
              <a:rPr lang="en-US" altLang="en-US" sz="2400" dirty="0"/>
            </a:br>
            <a:r>
              <a:rPr lang="en-US" altLang="en-US" sz="2400" dirty="0"/>
              <a:t>de faculty</a:t>
            </a:r>
            <a:endParaRPr lang="nl-NL" sz="2400" dirty="0"/>
          </a:p>
        </p:txBody>
      </p:sp>
      <p:pic>
        <p:nvPicPr>
          <p:cNvPr id="5" name="Tijdelijke aanduiding voor inhoud 4" descr="Moeder die buiten op het gras een kind op een fiets duwt">
            <a:extLst>
              <a:ext uri="{FF2B5EF4-FFF2-40B4-BE49-F238E27FC236}">
                <a16:creationId xmlns:a16="http://schemas.microsoft.com/office/drawing/2014/main" id="{4CCA4500-5E5F-ADAF-D4CC-9F9299EE2C04}"/>
              </a:ext>
            </a:extLst>
          </p:cNvPr>
          <p:cNvPicPr>
            <a:picLocks noGrp="1" noChangeAspect="1"/>
          </p:cNvPicPr>
          <p:nvPr>
            <p:ph type="pic" idx="1"/>
          </p:nvPr>
        </p:nvPicPr>
        <p:blipFill rotWithShape="1">
          <a:blip r:embed="rId3" cstate="print">
            <a:extLst>
              <a:ext uri="{28A0092B-C50C-407E-A947-70E740481C1C}">
                <a14:useLocalDpi xmlns:a14="http://schemas.microsoft.com/office/drawing/2010/main" val="0"/>
              </a:ext>
            </a:extLst>
          </a:blip>
          <a:srcRect t="2492" r="-1" b="18967"/>
          <a:stretch/>
        </p:blipFill>
        <p:spPr>
          <a:xfrm>
            <a:off x="683568" y="317847"/>
            <a:ext cx="7848872" cy="3925341"/>
          </a:xfrm>
          <a:prstGeom prst="rect">
            <a:avLst/>
          </a:prstGeom>
          <a:noFill/>
        </p:spPr>
      </p:pic>
    </p:spTree>
    <p:extLst>
      <p:ext uri="{BB962C8B-B14F-4D97-AF65-F5344CB8AC3E}">
        <p14:creationId xmlns:p14="http://schemas.microsoft.com/office/powerpoint/2010/main" val="2078932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bwMode="auto">
          <a:xfrm>
            <a:off x="3059113" y="4421188"/>
            <a:ext cx="5486400" cy="6540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p>
            <a:pPr eaLnBrk="1" hangingPunct="1"/>
            <a:r>
              <a:rPr lang="en-GB" altLang="en-US" sz="2600">
                <a:ea typeface="ＭＳ Ｐゴシック" panose="020B0600070205080204" pitchFamily="34" charset="-128"/>
              </a:rPr>
              <a:t>APLS Recertification course</a:t>
            </a:r>
            <a:endParaRPr lang="en-GB" altLang="en-US" sz="2400"/>
          </a:p>
        </p:txBody>
      </p:sp>
      <p:sp>
        <p:nvSpPr>
          <p:cNvPr id="19459" name="Text Placeholder 4"/>
          <p:cNvSpPr>
            <a:spLocks noGrp="1"/>
          </p:cNvSpPr>
          <p:nvPr>
            <p:ph type="body" sz="half" idx="2"/>
          </p:nvPr>
        </p:nvSpPr>
        <p:spPr bwMode="auto">
          <a:xfrm>
            <a:off x="3059113" y="5085184"/>
            <a:ext cx="5486400" cy="8048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en-GB" altLang="en-US" sz="2400">
                <a:solidFill>
                  <a:schemeClr val="tx1">
                    <a:lumMod val="85000"/>
                    <a:lumOff val="15000"/>
                  </a:schemeClr>
                </a:solidFill>
              </a:rPr>
              <a:t>Introduction and house-keeping</a:t>
            </a:r>
          </a:p>
        </p:txBody>
      </p:sp>
      <p:pic>
        <p:nvPicPr>
          <p:cNvPr id="3074" name="Picture 2" descr="No Cell Phone Pretend It's 1995 Classroom Poster #nocell #cell #phone  #teacher #classroom #teacher #giftideas #teachergifts #giftforteacher  #giftforkidsteacher #giftforschoolteacher">
            <a:extLst>
              <a:ext uri="{FF2B5EF4-FFF2-40B4-BE49-F238E27FC236}">
                <a16:creationId xmlns:a16="http://schemas.microsoft.com/office/drawing/2014/main" id="{6A38BB77-8022-7A0F-3CE5-DEACE1E9CC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279" y="791575"/>
            <a:ext cx="3251267" cy="325126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Talk To Each Other Novelty Sign - Do Not Use Mobile Symbol, SKU: K-0735">
            <a:extLst>
              <a:ext uri="{FF2B5EF4-FFF2-40B4-BE49-F238E27FC236}">
                <a16:creationId xmlns:a16="http://schemas.microsoft.com/office/drawing/2014/main" id="{0D11829B-3367-13EA-43FE-543E4C0490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9522" y="791575"/>
            <a:ext cx="4799410" cy="325126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E343776C-C42E-7BA3-7FEA-BE0C8F652656}"/>
              </a:ext>
            </a:extLst>
          </p:cNvPr>
          <p:cNvSpPr txBox="1">
            <a:spLocks noChangeArrowheads="1"/>
          </p:cNvSpPr>
          <p:nvPr/>
        </p:nvSpPr>
        <p:spPr>
          <a:xfrm>
            <a:off x="4788024" y="1484784"/>
            <a:ext cx="3816424" cy="1728193"/>
          </a:xfrm>
          <a:prstGeom prst="rect">
            <a:avLst/>
          </a:prstGeom>
        </p:spPr>
        <p:txBody>
          <a:bodyPr>
            <a:normAutofit/>
          </a:bodyPr>
          <a:lstStyle/>
          <a:p>
            <a:pPr eaLnBrk="1" hangingPunct="1">
              <a:lnSpc>
                <a:spcPct val="90000"/>
              </a:lnSpc>
              <a:spcAft>
                <a:spcPts val="600"/>
              </a:spcAft>
              <a:defRPr/>
            </a:pPr>
            <a:r>
              <a:rPr lang="en-US" sz="2800" b="1" i="0" kern="0" dirty="0">
                <a:solidFill>
                  <a:schemeClr val="bg1"/>
                </a:solidFill>
                <a:latin typeface="Arial" panose="020B0604020202020204" pitchFamily="34" charset="0"/>
                <a:ea typeface="ＭＳ Ｐゴシック" charset="0"/>
                <a:cs typeface="Arial" panose="020B0604020202020204" pitchFamily="34" charset="0"/>
              </a:rPr>
              <a:t>Advanced </a:t>
            </a:r>
            <a:r>
              <a:rPr lang="en-US" sz="2800" b="1" i="0" kern="0" dirty="0" err="1">
                <a:solidFill>
                  <a:schemeClr val="bg1"/>
                </a:solidFill>
                <a:latin typeface="Arial" panose="020B0604020202020204" pitchFamily="34" charset="0"/>
                <a:ea typeface="ＭＳ Ｐゴシック" charset="0"/>
                <a:cs typeface="Arial" panose="020B0604020202020204" pitchFamily="34" charset="0"/>
              </a:rPr>
              <a:t>Paediatric</a:t>
            </a:r>
            <a:r>
              <a:rPr lang="en-US" sz="2800" b="1" i="0" kern="0" dirty="0">
                <a:solidFill>
                  <a:schemeClr val="bg1"/>
                </a:solidFill>
                <a:latin typeface="Arial" panose="020B0604020202020204" pitchFamily="34" charset="0"/>
                <a:ea typeface="ＭＳ Ｐゴシック" charset="0"/>
                <a:cs typeface="Arial" panose="020B0604020202020204" pitchFamily="34" charset="0"/>
              </a:rPr>
              <a:t> Life Support</a:t>
            </a:r>
          </a:p>
          <a:p>
            <a:pPr eaLnBrk="1" hangingPunct="1">
              <a:lnSpc>
                <a:spcPct val="90000"/>
              </a:lnSpc>
              <a:spcAft>
                <a:spcPts val="600"/>
              </a:spcAft>
              <a:defRPr/>
            </a:pPr>
            <a:r>
              <a:rPr lang="en-US" sz="2800" b="1" i="0" kern="0" dirty="0" err="1">
                <a:solidFill>
                  <a:schemeClr val="bg1"/>
                </a:solidFill>
                <a:latin typeface="Arial" panose="020B0604020202020204" pitchFamily="34" charset="0"/>
                <a:ea typeface="ＭＳ Ｐゴシック" charset="0"/>
                <a:cs typeface="Arial" panose="020B0604020202020204" pitchFamily="34" charset="0"/>
              </a:rPr>
              <a:t>Recertificatie</a:t>
            </a:r>
            <a:r>
              <a:rPr lang="en-US" sz="2800" b="1" i="0" kern="0" dirty="0">
                <a:solidFill>
                  <a:schemeClr val="bg1"/>
                </a:solidFill>
                <a:latin typeface="Arial" panose="020B0604020202020204" pitchFamily="34" charset="0"/>
                <a:ea typeface="ＭＳ Ｐゴシック" charset="0"/>
                <a:cs typeface="Arial" panose="020B0604020202020204" pitchFamily="34" charset="0"/>
              </a:rPr>
              <a:t> Cursus</a:t>
            </a:r>
          </a:p>
        </p:txBody>
      </p:sp>
      <p:sp>
        <p:nvSpPr>
          <p:cNvPr id="5" name="Rectangle 3">
            <a:extLst>
              <a:ext uri="{FF2B5EF4-FFF2-40B4-BE49-F238E27FC236}">
                <a16:creationId xmlns:a16="http://schemas.microsoft.com/office/drawing/2014/main" id="{3038A653-ABD7-0441-12BF-5E3F4B6B68ED}"/>
              </a:ext>
            </a:extLst>
          </p:cNvPr>
          <p:cNvSpPr txBox="1">
            <a:spLocks noChangeArrowheads="1"/>
          </p:cNvSpPr>
          <p:nvPr/>
        </p:nvSpPr>
        <p:spPr>
          <a:xfrm>
            <a:off x="4788024" y="3429000"/>
            <a:ext cx="3816424" cy="2736305"/>
          </a:xfrm>
          <a:prstGeom prst="rect">
            <a:avLst/>
          </a:prstGeom>
        </p:spPr>
        <p:txBody>
          <a:bodyPr>
            <a:normAutofit/>
          </a:bodyPr>
          <a:lstStyle/>
          <a:p>
            <a:pPr eaLnBrk="1" hangingPunct="1">
              <a:spcBef>
                <a:spcPct val="20000"/>
              </a:spcBef>
              <a:defRPr/>
            </a:pPr>
            <a:r>
              <a:rPr lang="en-US" sz="3200" b="0" i="0" kern="0" dirty="0">
                <a:solidFill>
                  <a:schemeClr val="bg1"/>
                </a:solidFill>
                <a:latin typeface="Arial" panose="020B0604020202020204" pitchFamily="34" charset="0"/>
                <a:ea typeface="ＭＳ Ｐゴシック" charset="0"/>
                <a:cs typeface="Arial" panose="020B0604020202020204" pitchFamily="34" charset="0"/>
              </a:rPr>
              <a:t>De </a:t>
            </a:r>
            <a:r>
              <a:rPr lang="en-US" sz="3200" b="0" i="0" kern="0" dirty="0" err="1">
                <a:solidFill>
                  <a:schemeClr val="bg1"/>
                </a:solidFill>
                <a:latin typeface="Arial" panose="020B0604020202020204" pitchFamily="34" charset="0"/>
                <a:ea typeface="ＭＳ Ｐゴシック" charset="0"/>
                <a:cs typeface="Arial" panose="020B0604020202020204" pitchFamily="34" charset="0"/>
              </a:rPr>
              <a:t>krijtlijnen</a:t>
            </a:r>
            <a:endParaRPr lang="en-US" sz="3200" b="0" i="0" kern="0" dirty="0">
              <a:solidFill>
                <a:schemeClr val="bg1"/>
              </a:solidFill>
              <a:latin typeface="Arial" panose="020B0604020202020204" pitchFamily="34" charset="0"/>
              <a:ea typeface="ＭＳ Ｐゴシック" charset="0"/>
              <a:cs typeface="Arial" panose="020B0604020202020204" pitchFamily="34" charset="0"/>
            </a:endParaRPr>
          </a:p>
        </p:txBody>
      </p:sp>
      <p:pic>
        <p:nvPicPr>
          <p:cNvPr id="3" name="Picture 2">
            <a:extLst>
              <a:ext uri="{FF2B5EF4-FFF2-40B4-BE49-F238E27FC236}">
                <a16:creationId xmlns:a16="http://schemas.microsoft.com/office/drawing/2014/main" id="{0374B1C9-EFD7-D5D8-DC91-1A73294682F6}"/>
              </a:ext>
            </a:extLst>
          </p:cNvPr>
          <p:cNvPicPr>
            <a:picLocks noChangeAspect="1"/>
          </p:cNvPicPr>
          <p:nvPr/>
        </p:nvPicPr>
        <p:blipFill rotWithShape="1">
          <a:blip r:embed="rId3"/>
          <a:srcRect l="27000" r="28499" b="-1"/>
          <a:stretch/>
        </p:blipFill>
        <p:spPr>
          <a:xfrm>
            <a:off x="20" y="10"/>
            <a:ext cx="4571979" cy="685799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5C41A40-F297-D503-707E-7C1EBB107EB6}"/>
              </a:ext>
            </a:extLst>
          </p:cNvPr>
          <p:cNvSpPr/>
          <p:nvPr/>
        </p:nvSpPr>
        <p:spPr bwMode="auto">
          <a:xfrm>
            <a:off x="194652" y="971337"/>
            <a:ext cx="2016000" cy="785309"/>
          </a:xfrm>
          <a:prstGeom prst="roundRect">
            <a:avLst/>
          </a:prstGeom>
          <a:solidFill>
            <a:schemeClr val="accent1"/>
          </a:solidFill>
          <a:ln w="28575"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nl-NL" sz="2000" b="0" i="0" u="none" strike="noStrike" cap="none" normalizeH="0" baseline="0" noProof="0" dirty="0">
                <a:ln>
                  <a:noFill/>
                </a:ln>
                <a:solidFill>
                  <a:schemeClr val="tx1"/>
                </a:solidFill>
                <a:effectLst/>
                <a:latin typeface="Arial" panose="020B0604020202020204" pitchFamily="34" charset="0"/>
                <a:cs typeface="Arial" panose="020B0604020202020204" pitchFamily="34" charset="0"/>
              </a:rPr>
              <a:t>Respiratoire obstructie</a:t>
            </a:r>
          </a:p>
        </p:txBody>
      </p:sp>
      <p:sp>
        <p:nvSpPr>
          <p:cNvPr id="5" name="Rectangle: Rounded Corners 4">
            <a:extLst>
              <a:ext uri="{FF2B5EF4-FFF2-40B4-BE49-F238E27FC236}">
                <a16:creationId xmlns:a16="http://schemas.microsoft.com/office/drawing/2014/main" id="{C639D908-90CB-AD94-155F-6D170C43B327}"/>
              </a:ext>
            </a:extLst>
          </p:cNvPr>
          <p:cNvSpPr/>
          <p:nvPr/>
        </p:nvSpPr>
        <p:spPr bwMode="auto">
          <a:xfrm>
            <a:off x="2432848" y="971337"/>
            <a:ext cx="2016000" cy="785309"/>
          </a:xfrm>
          <a:prstGeom prst="roundRect">
            <a:avLst/>
          </a:prstGeom>
          <a:solidFill>
            <a:schemeClr val="accent1"/>
          </a:solidFill>
          <a:ln w="28575"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Respiratoire</a:t>
            </a:r>
            <a:r>
              <a:rPr kumimoji="0" lang="en-GB"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GB"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depressie</a:t>
            </a:r>
            <a:endParaRPr kumimoji="0" lang="en-GB"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6" name="Rectangle: Rounded Corners 5">
            <a:extLst>
              <a:ext uri="{FF2B5EF4-FFF2-40B4-BE49-F238E27FC236}">
                <a16:creationId xmlns:a16="http://schemas.microsoft.com/office/drawing/2014/main" id="{4FC56EF7-19F6-2DB8-89C8-83773838D867}"/>
              </a:ext>
            </a:extLst>
          </p:cNvPr>
          <p:cNvSpPr/>
          <p:nvPr/>
        </p:nvSpPr>
        <p:spPr bwMode="auto">
          <a:xfrm>
            <a:off x="4671044" y="971337"/>
            <a:ext cx="2016000" cy="785309"/>
          </a:xfrm>
          <a:prstGeom prst="roundRect">
            <a:avLst/>
          </a:prstGeom>
          <a:solidFill>
            <a:schemeClr val="accent1"/>
          </a:solidFill>
          <a:ln w="28575"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Vochtverlies</a:t>
            </a:r>
            <a:endParaRPr kumimoji="0" lang="en-GB"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7" name="Rectangle: Rounded Corners 6">
            <a:extLst>
              <a:ext uri="{FF2B5EF4-FFF2-40B4-BE49-F238E27FC236}">
                <a16:creationId xmlns:a16="http://schemas.microsoft.com/office/drawing/2014/main" id="{F037A253-9A46-DF02-16EF-6AE45814001F}"/>
              </a:ext>
            </a:extLst>
          </p:cNvPr>
          <p:cNvSpPr/>
          <p:nvPr/>
        </p:nvSpPr>
        <p:spPr bwMode="auto">
          <a:xfrm>
            <a:off x="6909238" y="971337"/>
            <a:ext cx="2016000" cy="785309"/>
          </a:xfrm>
          <a:prstGeom prst="roundRect">
            <a:avLst/>
          </a:prstGeom>
          <a:solidFill>
            <a:schemeClr val="accent1"/>
          </a:solidFill>
          <a:ln w="28575"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GB" sz="2000" dirty="0">
                <a:latin typeface="Arial" panose="020B0604020202020204" pitchFamily="34" charset="0"/>
                <a:cs typeface="Arial" panose="020B0604020202020204" pitchFamily="34" charset="0"/>
              </a:rPr>
              <a:t>Vocht</a:t>
            </a:r>
            <a:r>
              <a:rPr kumimoji="0" lang="en-GB"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GB"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maldistributie</a:t>
            </a:r>
            <a:endParaRPr kumimoji="0" lang="en-GB"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8" name="Rectangle: Rounded Corners 7">
            <a:extLst>
              <a:ext uri="{FF2B5EF4-FFF2-40B4-BE49-F238E27FC236}">
                <a16:creationId xmlns:a16="http://schemas.microsoft.com/office/drawing/2014/main" id="{87D43A99-6229-BD4B-F8FD-52420DA31F47}"/>
              </a:ext>
            </a:extLst>
          </p:cNvPr>
          <p:cNvSpPr/>
          <p:nvPr/>
        </p:nvSpPr>
        <p:spPr bwMode="auto">
          <a:xfrm>
            <a:off x="191696" y="2296323"/>
            <a:ext cx="2016000" cy="1511487"/>
          </a:xfrm>
          <a:prstGeom prst="roundRect">
            <a:avLst/>
          </a:prstGeom>
          <a:solidFill>
            <a:srgbClr val="E2E2F6"/>
          </a:solidFill>
          <a:ln w="28575" cap="flat" cmpd="sng" algn="ctr">
            <a:solidFill>
              <a:schemeClr val="accent6">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Vreemd</a:t>
            </a:r>
            <a:r>
              <a:rPr kumimoji="0" lang="en-GB"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GB"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voorwerp</a:t>
            </a:r>
            <a:endParaRPr kumimoji="0" lang="en-GB"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lang="en-GB" sz="2000" dirty="0" err="1">
                <a:latin typeface="Arial" panose="020B0604020202020204" pitchFamily="34" charset="0"/>
                <a:cs typeface="Arial" panose="020B0604020202020204" pitchFamily="34" charset="0"/>
              </a:rPr>
              <a:t>Astma</a:t>
            </a:r>
            <a:endParaRPr lang="en-GB" sz="2000" dirty="0">
              <a:latin typeface="Arial" panose="020B0604020202020204" pitchFamily="34" charset="0"/>
              <a:cs typeface="Arial" panose="020B060402020202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lang="en-GB" sz="2000" dirty="0" err="1">
                <a:latin typeface="Arial" panose="020B0604020202020204" pitchFamily="34" charset="0"/>
                <a:cs typeface="Arial" panose="020B0604020202020204" pitchFamily="34" charset="0"/>
              </a:rPr>
              <a:t>Pseudok</a:t>
            </a:r>
            <a:r>
              <a:rPr kumimoji="0" lang="en-GB"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roep</a:t>
            </a:r>
            <a:endParaRPr kumimoji="0" lang="en-GB"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9" name="Rectangle: Rounded Corners 8">
            <a:extLst>
              <a:ext uri="{FF2B5EF4-FFF2-40B4-BE49-F238E27FC236}">
                <a16:creationId xmlns:a16="http://schemas.microsoft.com/office/drawing/2014/main" id="{3059274B-AEFD-033D-33F5-99F12A4EDC9A}"/>
              </a:ext>
            </a:extLst>
          </p:cNvPr>
          <p:cNvSpPr/>
          <p:nvPr/>
        </p:nvSpPr>
        <p:spPr bwMode="auto">
          <a:xfrm>
            <a:off x="2431370" y="2292738"/>
            <a:ext cx="2016000" cy="1213822"/>
          </a:xfrm>
          <a:prstGeom prst="roundRect">
            <a:avLst/>
          </a:prstGeom>
          <a:solidFill>
            <a:srgbClr val="E2E2F6"/>
          </a:solidFill>
          <a:ln w="28575" cap="flat" cmpd="sng" algn="ctr">
            <a:solidFill>
              <a:schemeClr val="accent6">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Convulsies</a:t>
            </a:r>
            <a:endParaRPr kumimoji="0" lang="en-GB"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lang="en-GB" sz="2000" dirty="0" err="1">
                <a:latin typeface="Arial" panose="020B0604020202020204" pitchFamily="34" charset="0"/>
                <a:cs typeface="Arial" panose="020B0604020202020204" pitchFamily="34" charset="0"/>
              </a:rPr>
              <a:t>Intoxicatie</a:t>
            </a:r>
            <a:endParaRPr lang="en-GB" sz="2000" dirty="0">
              <a:latin typeface="Arial" panose="020B0604020202020204" pitchFamily="34" charset="0"/>
              <a:cs typeface="Arial" panose="020B060402020202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ICP </a:t>
            </a:r>
            <a:r>
              <a:rPr kumimoji="0" lang="en-GB"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stijging</a:t>
            </a:r>
            <a:endParaRPr kumimoji="0" lang="en-GB"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10" name="Rectangle: Rounded Corners 9">
            <a:extLst>
              <a:ext uri="{FF2B5EF4-FFF2-40B4-BE49-F238E27FC236}">
                <a16:creationId xmlns:a16="http://schemas.microsoft.com/office/drawing/2014/main" id="{FE6D4D51-4E17-24C3-D732-A6DCB90F1654}"/>
              </a:ext>
            </a:extLst>
          </p:cNvPr>
          <p:cNvSpPr/>
          <p:nvPr/>
        </p:nvSpPr>
        <p:spPr bwMode="auto">
          <a:xfrm>
            <a:off x="4671043" y="2290945"/>
            <a:ext cx="2016000" cy="1213822"/>
          </a:xfrm>
          <a:prstGeom prst="roundRect">
            <a:avLst/>
          </a:prstGeom>
          <a:solidFill>
            <a:srgbClr val="E2E2F6"/>
          </a:solidFill>
          <a:ln w="28575" cap="flat" cmpd="sng" algn="ctr">
            <a:solidFill>
              <a:schemeClr val="accent6">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Bloedverlies</a:t>
            </a:r>
            <a:endParaRPr kumimoji="0" lang="en-GB"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lang="en-GB" sz="2000" dirty="0" err="1">
                <a:latin typeface="Arial" panose="020B0604020202020204" pitchFamily="34" charset="0"/>
                <a:cs typeface="Arial" panose="020B0604020202020204" pitchFamily="34" charset="0"/>
              </a:rPr>
              <a:t>Brandwonden</a:t>
            </a:r>
            <a:endParaRPr lang="en-GB" sz="2000" dirty="0">
              <a:latin typeface="Arial" panose="020B0604020202020204" pitchFamily="34" charset="0"/>
              <a:cs typeface="Arial" panose="020B060402020202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lang="en-GB" sz="2000" dirty="0" err="1">
                <a:latin typeface="Arial" panose="020B0604020202020204" pitchFamily="34" charset="0"/>
                <a:cs typeface="Arial" panose="020B0604020202020204" pitchFamily="34" charset="0"/>
              </a:rPr>
              <a:t>Braken</a:t>
            </a:r>
            <a:endParaRPr kumimoji="0" lang="en-GB"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11" name="Rectangle: Rounded Corners 10">
            <a:extLst>
              <a:ext uri="{FF2B5EF4-FFF2-40B4-BE49-F238E27FC236}">
                <a16:creationId xmlns:a16="http://schemas.microsoft.com/office/drawing/2014/main" id="{FDB23632-C996-A328-FCD6-466D1854235F}"/>
              </a:ext>
            </a:extLst>
          </p:cNvPr>
          <p:cNvSpPr/>
          <p:nvPr/>
        </p:nvSpPr>
        <p:spPr bwMode="auto">
          <a:xfrm>
            <a:off x="6909238" y="2290945"/>
            <a:ext cx="2016000" cy="1213822"/>
          </a:xfrm>
          <a:prstGeom prst="roundRect">
            <a:avLst/>
          </a:prstGeom>
          <a:solidFill>
            <a:srgbClr val="E2E2F6"/>
          </a:solidFill>
          <a:ln w="28575" cap="flat" cmpd="sng" algn="ctr">
            <a:solidFill>
              <a:schemeClr val="accent6">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Sepsis</a:t>
            </a:r>
          </a:p>
          <a:p>
            <a:pPr marL="0" marR="0" indent="0" algn="ctr" defTabSz="914400" rtl="0" eaLnBrk="0" fontAlgn="base" latinLnBrk="0" hangingPunct="0">
              <a:lnSpc>
                <a:spcPct val="100000"/>
              </a:lnSpc>
              <a:spcBef>
                <a:spcPct val="0"/>
              </a:spcBef>
              <a:spcAft>
                <a:spcPct val="0"/>
              </a:spcAft>
              <a:buClrTx/>
              <a:buSzTx/>
              <a:buFontTx/>
              <a:buNone/>
              <a:tabLst/>
            </a:pPr>
            <a:r>
              <a:rPr lang="en-GB" sz="2000" dirty="0" err="1">
                <a:latin typeface="Arial" panose="020B0604020202020204" pitchFamily="34" charset="0"/>
                <a:cs typeface="Arial" panose="020B0604020202020204" pitchFamily="34" charset="0"/>
              </a:rPr>
              <a:t>Anafylaxis</a:t>
            </a:r>
            <a:endParaRPr lang="en-GB" sz="2000" dirty="0">
              <a:latin typeface="Arial" panose="020B0604020202020204" pitchFamily="34" charset="0"/>
              <a:cs typeface="Arial" panose="020B0604020202020204"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lang="en-GB" sz="2000" dirty="0" err="1">
                <a:latin typeface="Arial" panose="020B0604020202020204" pitchFamily="34" charset="0"/>
                <a:cs typeface="Arial" panose="020B0604020202020204" pitchFamily="34" charset="0"/>
              </a:rPr>
              <a:t>Hart</a:t>
            </a:r>
            <a:r>
              <a:rPr kumimoji="0" lang="en-GB"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falen</a:t>
            </a:r>
            <a:endParaRPr kumimoji="0" lang="en-GB"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12" name="Rectangle: Rounded Corners 11">
            <a:extLst>
              <a:ext uri="{FF2B5EF4-FFF2-40B4-BE49-F238E27FC236}">
                <a16:creationId xmlns:a16="http://schemas.microsoft.com/office/drawing/2014/main" id="{B0E42776-DED8-FCC1-896B-2F9E971D207C}"/>
              </a:ext>
            </a:extLst>
          </p:cNvPr>
          <p:cNvSpPr/>
          <p:nvPr/>
        </p:nvSpPr>
        <p:spPr bwMode="auto">
          <a:xfrm>
            <a:off x="194652" y="4492677"/>
            <a:ext cx="4252719" cy="461704"/>
          </a:xfrm>
          <a:prstGeom prst="roundRect">
            <a:avLst/>
          </a:prstGeom>
          <a:solidFill>
            <a:srgbClr val="FFD5D5"/>
          </a:solidFill>
          <a:ln w="28575" cap="flat" cmpd="sng" algn="ctr">
            <a:solidFill>
              <a:srgbClr val="F7474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Respiratoir</a:t>
            </a:r>
            <a:r>
              <a:rPr kumimoji="0" lang="en-GB"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GB"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falen</a:t>
            </a:r>
            <a:endParaRPr kumimoji="0" lang="en-GB"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13" name="Rectangle: Rounded Corners 12">
            <a:extLst>
              <a:ext uri="{FF2B5EF4-FFF2-40B4-BE49-F238E27FC236}">
                <a16:creationId xmlns:a16="http://schemas.microsoft.com/office/drawing/2014/main" id="{3126F7E0-AF06-69B7-0179-B5A05D194100}"/>
              </a:ext>
            </a:extLst>
          </p:cNvPr>
          <p:cNvSpPr/>
          <p:nvPr/>
        </p:nvSpPr>
        <p:spPr bwMode="auto">
          <a:xfrm>
            <a:off x="4704357" y="4492675"/>
            <a:ext cx="4220881" cy="461705"/>
          </a:xfrm>
          <a:prstGeom prst="roundRect">
            <a:avLst/>
          </a:prstGeom>
          <a:solidFill>
            <a:srgbClr val="FFD5D5"/>
          </a:solidFill>
          <a:ln w="28575" cap="flat" cmpd="sng" algn="ctr">
            <a:solidFill>
              <a:srgbClr val="F7474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Circulatoir </a:t>
            </a:r>
            <a:r>
              <a:rPr kumimoji="0" lang="en-GB"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falen</a:t>
            </a:r>
            <a:endParaRPr kumimoji="0" lang="en-GB"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14" name="Rectangle: Rounded Corners 13">
            <a:extLst>
              <a:ext uri="{FF2B5EF4-FFF2-40B4-BE49-F238E27FC236}">
                <a16:creationId xmlns:a16="http://schemas.microsoft.com/office/drawing/2014/main" id="{64A40AE8-79F7-1FFB-7077-0182D7366883}"/>
              </a:ext>
            </a:extLst>
          </p:cNvPr>
          <p:cNvSpPr/>
          <p:nvPr/>
        </p:nvSpPr>
        <p:spPr bwMode="auto">
          <a:xfrm>
            <a:off x="2454206" y="6135647"/>
            <a:ext cx="4409763" cy="461705"/>
          </a:xfrm>
          <a:prstGeom prst="roundRect">
            <a:avLst/>
          </a:prstGeom>
          <a:noFill/>
          <a:ln w="28575" cap="flat" cmpd="sng" algn="ctr">
            <a:solidFill>
              <a:srgbClr val="F7474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GB"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Hartstilstand</a:t>
            </a:r>
            <a:endParaRPr kumimoji="0" lang="en-GB"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15" name="Rectangle 2054">
            <a:extLst>
              <a:ext uri="{FF2B5EF4-FFF2-40B4-BE49-F238E27FC236}">
                <a16:creationId xmlns:a16="http://schemas.microsoft.com/office/drawing/2014/main" id="{044434A2-2F0E-7A22-5C44-BB9360BE8C1A}"/>
              </a:ext>
            </a:extLst>
          </p:cNvPr>
          <p:cNvSpPr txBox="1">
            <a:spLocks noChangeArrowheads="1"/>
          </p:cNvSpPr>
          <p:nvPr/>
        </p:nvSpPr>
        <p:spPr bwMode="auto">
          <a:xfrm>
            <a:off x="251520" y="180000"/>
            <a:ext cx="8229600" cy="5674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ＭＳ Ｐゴシック" charset="0"/>
              </a:defRPr>
            </a:lvl1pPr>
            <a:lvl2pPr algn="ctr" rtl="0" eaLnBrk="0" fontAlgn="base" hangingPunct="0">
              <a:spcBef>
                <a:spcPct val="0"/>
              </a:spcBef>
              <a:spcAft>
                <a:spcPct val="0"/>
              </a:spcAft>
              <a:defRPr sz="4400">
                <a:solidFill>
                  <a:schemeClr val="tx2"/>
                </a:solidFill>
                <a:latin typeface="Times" pitchFamily="-1" charset="0"/>
                <a:ea typeface="ＭＳ Ｐゴシック" pitchFamily="34" charset="-128"/>
                <a:cs typeface="ＭＳ Ｐゴシック" charset="0"/>
              </a:defRPr>
            </a:lvl2pPr>
            <a:lvl3pPr algn="ctr" rtl="0" eaLnBrk="0" fontAlgn="base" hangingPunct="0">
              <a:spcBef>
                <a:spcPct val="0"/>
              </a:spcBef>
              <a:spcAft>
                <a:spcPct val="0"/>
              </a:spcAft>
              <a:defRPr sz="4400">
                <a:solidFill>
                  <a:schemeClr val="tx2"/>
                </a:solidFill>
                <a:latin typeface="Times" pitchFamily="-1" charset="0"/>
                <a:ea typeface="ＭＳ Ｐゴシック" pitchFamily="34" charset="-128"/>
                <a:cs typeface="ＭＳ Ｐゴシック" charset="0"/>
              </a:defRPr>
            </a:lvl3pPr>
            <a:lvl4pPr algn="ctr" rtl="0" eaLnBrk="0" fontAlgn="base" hangingPunct="0">
              <a:spcBef>
                <a:spcPct val="0"/>
              </a:spcBef>
              <a:spcAft>
                <a:spcPct val="0"/>
              </a:spcAft>
              <a:defRPr sz="4400">
                <a:solidFill>
                  <a:schemeClr val="tx2"/>
                </a:solidFill>
                <a:latin typeface="Times" pitchFamily="-1" charset="0"/>
                <a:ea typeface="ＭＳ Ｐゴシック" pitchFamily="34" charset="-128"/>
                <a:cs typeface="ＭＳ Ｐゴシック" charset="0"/>
              </a:defRPr>
            </a:lvl4pPr>
            <a:lvl5pPr algn="ctr" rtl="0" eaLnBrk="0" fontAlgn="base" hangingPunct="0">
              <a:spcBef>
                <a:spcPct val="0"/>
              </a:spcBef>
              <a:spcAft>
                <a:spcPct val="0"/>
              </a:spcAft>
              <a:defRPr sz="4400">
                <a:solidFill>
                  <a:schemeClr val="tx2"/>
                </a:solidFill>
                <a:latin typeface="Times" pitchFamily="-1" charset="0"/>
                <a:ea typeface="ＭＳ Ｐゴシック" pitchFamily="34" charset="-128"/>
                <a:cs typeface="ＭＳ Ｐゴシック" charset="0"/>
              </a:defRPr>
            </a:lvl5pPr>
            <a:lvl6pPr marL="457200" algn="ctr" rtl="0" eaLnBrk="1" fontAlgn="base" hangingPunct="1">
              <a:spcBef>
                <a:spcPct val="0"/>
              </a:spcBef>
              <a:spcAft>
                <a:spcPct val="0"/>
              </a:spcAft>
              <a:defRPr sz="4400">
                <a:solidFill>
                  <a:schemeClr val="tx2"/>
                </a:solidFill>
                <a:latin typeface="Times" pitchFamily="-1" charset="0"/>
              </a:defRPr>
            </a:lvl6pPr>
            <a:lvl7pPr marL="914400" algn="ctr" rtl="0" eaLnBrk="1" fontAlgn="base" hangingPunct="1">
              <a:spcBef>
                <a:spcPct val="0"/>
              </a:spcBef>
              <a:spcAft>
                <a:spcPct val="0"/>
              </a:spcAft>
              <a:defRPr sz="4400">
                <a:solidFill>
                  <a:schemeClr val="tx2"/>
                </a:solidFill>
                <a:latin typeface="Times" pitchFamily="-1" charset="0"/>
              </a:defRPr>
            </a:lvl7pPr>
            <a:lvl8pPr marL="1371600" algn="ctr" rtl="0" eaLnBrk="1" fontAlgn="base" hangingPunct="1">
              <a:spcBef>
                <a:spcPct val="0"/>
              </a:spcBef>
              <a:spcAft>
                <a:spcPct val="0"/>
              </a:spcAft>
              <a:defRPr sz="4400">
                <a:solidFill>
                  <a:schemeClr val="tx2"/>
                </a:solidFill>
                <a:latin typeface="Times" pitchFamily="-1" charset="0"/>
              </a:defRPr>
            </a:lvl8pPr>
            <a:lvl9pPr marL="1828800" algn="ctr" rtl="0" eaLnBrk="1" fontAlgn="base" hangingPunct="1">
              <a:spcBef>
                <a:spcPct val="0"/>
              </a:spcBef>
              <a:spcAft>
                <a:spcPct val="0"/>
              </a:spcAft>
              <a:defRPr sz="4400">
                <a:solidFill>
                  <a:schemeClr val="tx2"/>
                </a:solidFill>
                <a:latin typeface="Times" pitchFamily="-1" charset="0"/>
              </a:defRPr>
            </a:lvl9pPr>
          </a:lstStyle>
          <a:p>
            <a:pPr algn="l" eaLnBrk="1" hangingPunct="1"/>
            <a:r>
              <a:rPr lang="nl-NL" sz="3200" b="1" kern="0" noProof="0">
                <a:solidFill>
                  <a:srgbClr val="2F70C8"/>
                </a:solidFill>
                <a:latin typeface="Arial" panose="020B0604020202020204" pitchFamily="34" charset="0"/>
                <a:cs typeface="Arial" panose="020B0604020202020204" pitchFamily="34" charset="0"/>
              </a:rPr>
              <a:t>Oorzaken van hartstilstand bij kinderen</a:t>
            </a:r>
          </a:p>
        </p:txBody>
      </p:sp>
      <p:cxnSp>
        <p:nvCxnSpPr>
          <p:cNvPr id="17" name="Straight Arrow Connector 16">
            <a:extLst>
              <a:ext uri="{FF2B5EF4-FFF2-40B4-BE49-F238E27FC236}">
                <a16:creationId xmlns:a16="http://schemas.microsoft.com/office/drawing/2014/main" id="{0A98B581-E609-AE6B-1BF9-8D2AC2760163}"/>
              </a:ext>
            </a:extLst>
          </p:cNvPr>
          <p:cNvCxnSpPr>
            <a:cxnSpLocks/>
            <a:stCxn id="4" idx="2"/>
            <a:endCxn id="8" idx="0"/>
          </p:cNvCxnSpPr>
          <p:nvPr/>
        </p:nvCxnSpPr>
        <p:spPr bwMode="auto">
          <a:xfrm flipH="1">
            <a:off x="1199696" y="1756646"/>
            <a:ext cx="2956" cy="539677"/>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12836C96-3E76-C5CF-554D-DC31F534BA16}"/>
              </a:ext>
            </a:extLst>
          </p:cNvPr>
          <p:cNvCxnSpPr/>
          <p:nvPr/>
        </p:nvCxnSpPr>
        <p:spPr bwMode="auto">
          <a:xfrm>
            <a:off x="3388248" y="1756646"/>
            <a:ext cx="0" cy="468000"/>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9EFCAE85-95A0-EA11-33FD-65EB4CB60AE6}"/>
              </a:ext>
            </a:extLst>
          </p:cNvPr>
          <p:cNvCxnSpPr/>
          <p:nvPr/>
        </p:nvCxnSpPr>
        <p:spPr bwMode="auto">
          <a:xfrm>
            <a:off x="5681420" y="1756646"/>
            <a:ext cx="0" cy="468000"/>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cxnSp>
        <p:nvCxnSpPr>
          <p:cNvPr id="20" name="Straight Arrow Connector 19">
            <a:extLst>
              <a:ext uri="{FF2B5EF4-FFF2-40B4-BE49-F238E27FC236}">
                <a16:creationId xmlns:a16="http://schemas.microsoft.com/office/drawing/2014/main" id="{ED18A034-8CB9-40C1-5DFF-729B0D27F9AB}"/>
              </a:ext>
            </a:extLst>
          </p:cNvPr>
          <p:cNvCxnSpPr/>
          <p:nvPr/>
        </p:nvCxnSpPr>
        <p:spPr bwMode="auto">
          <a:xfrm>
            <a:off x="7877772" y="1756646"/>
            <a:ext cx="0" cy="468000"/>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4F7FAF87-1862-32C7-9C3F-9241C78F5290}"/>
              </a:ext>
            </a:extLst>
          </p:cNvPr>
          <p:cNvCxnSpPr/>
          <p:nvPr/>
        </p:nvCxnSpPr>
        <p:spPr bwMode="auto">
          <a:xfrm>
            <a:off x="6862531" y="3980769"/>
            <a:ext cx="0" cy="468000"/>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cxnSp>
        <p:nvCxnSpPr>
          <p:cNvPr id="22" name="Straight Arrow Connector 21">
            <a:extLst>
              <a:ext uri="{FF2B5EF4-FFF2-40B4-BE49-F238E27FC236}">
                <a16:creationId xmlns:a16="http://schemas.microsoft.com/office/drawing/2014/main" id="{44DCD66C-1F56-CD58-ABC8-FFA7869A0FBC}"/>
              </a:ext>
            </a:extLst>
          </p:cNvPr>
          <p:cNvCxnSpPr/>
          <p:nvPr/>
        </p:nvCxnSpPr>
        <p:spPr bwMode="auto">
          <a:xfrm>
            <a:off x="2210652" y="4013917"/>
            <a:ext cx="0" cy="468000"/>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D0F3F0CC-346E-72EB-07E8-6900317AB1C7}"/>
              </a:ext>
            </a:extLst>
          </p:cNvPr>
          <p:cNvCxnSpPr/>
          <p:nvPr/>
        </p:nvCxnSpPr>
        <p:spPr bwMode="auto">
          <a:xfrm>
            <a:off x="4648247" y="5639244"/>
            <a:ext cx="0" cy="468000"/>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cxnSp>
        <p:nvCxnSpPr>
          <p:cNvPr id="25" name="Straight Connector 24">
            <a:extLst>
              <a:ext uri="{FF2B5EF4-FFF2-40B4-BE49-F238E27FC236}">
                <a16:creationId xmlns:a16="http://schemas.microsoft.com/office/drawing/2014/main" id="{7A9BBC33-A0E2-C895-EC60-84BB39925A9D}"/>
              </a:ext>
            </a:extLst>
          </p:cNvPr>
          <p:cNvCxnSpPr>
            <a:cxnSpLocks/>
            <a:stCxn id="8" idx="2"/>
          </p:cNvCxnSpPr>
          <p:nvPr/>
        </p:nvCxnSpPr>
        <p:spPr bwMode="auto">
          <a:xfrm>
            <a:off x="1199696" y="3807810"/>
            <a:ext cx="2956" cy="206107"/>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72AE627-CAE1-4F18-8E70-9326713B7B01}"/>
              </a:ext>
            </a:extLst>
          </p:cNvPr>
          <p:cNvCxnSpPr/>
          <p:nvPr/>
        </p:nvCxnSpPr>
        <p:spPr bwMode="auto">
          <a:xfrm>
            <a:off x="1202652" y="4013917"/>
            <a:ext cx="2369914" cy="0"/>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53AEB97-2A27-7872-1926-9CA31C1C2A1F}"/>
              </a:ext>
            </a:extLst>
          </p:cNvPr>
          <p:cNvCxnSpPr/>
          <p:nvPr/>
        </p:nvCxnSpPr>
        <p:spPr bwMode="auto">
          <a:xfrm>
            <a:off x="5679043" y="3980769"/>
            <a:ext cx="2369914" cy="0"/>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F54B3AB-DE21-302A-162E-EF57DE348BE5}"/>
              </a:ext>
            </a:extLst>
          </p:cNvPr>
          <p:cNvCxnSpPr/>
          <p:nvPr/>
        </p:nvCxnSpPr>
        <p:spPr bwMode="auto">
          <a:xfrm>
            <a:off x="3570999" y="3519987"/>
            <a:ext cx="0" cy="503771"/>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902DA90-5E46-6FBA-0BAD-45ACFC47BD7A}"/>
              </a:ext>
            </a:extLst>
          </p:cNvPr>
          <p:cNvCxnSpPr/>
          <p:nvPr/>
        </p:nvCxnSpPr>
        <p:spPr bwMode="auto">
          <a:xfrm>
            <a:off x="5679043" y="3520670"/>
            <a:ext cx="0" cy="468000"/>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46809147-0F58-B7BE-F82A-A4A20C680E84}"/>
              </a:ext>
            </a:extLst>
          </p:cNvPr>
          <p:cNvCxnSpPr/>
          <p:nvPr/>
        </p:nvCxnSpPr>
        <p:spPr bwMode="auto">
          <a:xfrm>
            <a:off x="8048957" y="3519987"/>
            <a:ext cx="0" cy="468000"/>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447FAEB-1B14-F47D-BB45-8F6B902670B5}"/>
              </a:ext>
            </a:extLst>
          </p:cNvPr>
          <p:cNvCxnSpPr/>
          <p:nvPr/>
        </p:nvCxnSpPr>
        <p:spPr bwMode="auto">
          <a:xfrm>
            <a:off x="3519400" y="5639244"/>
            <a:ext cx="2369914" cy="0"/>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C8F12C8-EBB2-7F28-1577-257D3F28DCFF}"/>
              </a:ext>
            </a:extLst>
          </p:cNvPr>
          <p:cNvCxnSpPr/>
          <p:nvPr/>
        </p:nvCxnSpPr>
        <p:spPr bwMode="auto">
          <a:xfrm>
            <a:off x="5889314" y="4971131"/>
            <a:ext cx="0" cy="684000"/>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2" name="Straight Connector 1">
            <a:extLst>
              <a:ext uri="{FF2B5EF4-FFF2-40B4-BE49-F238E27FC236}">
                <a16:creationId xmlns:a16="http://schemas.microsoft.com/office/drawing/2014/main" id="{59CE908C-F11A-3A66-6179-985E8582B023}"/>
              </a:ext>
            </a:extLst>
          </p:cNvPr>
          <p:cNvCxnSpPr/>
          <p:nvPr/>
        </p:nvCxnSpPr>
        <p:spPr bwMode="auto">
          <a:xfrm>
            <a:off x="3518136" y="4960245"/>
            <a:ext cx="0" cy="684000"/>
          </a:xfrm>
          <a:prstGeom prst="line">
            <a:avLst/>
          </a:prstGeom>
          <a:solidFill>
            <a:schemeClr val="accent1"/>
          </a:solidFill>
          <a:ln w="2857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4085800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540000" y="3600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nl-NL" noProof="0"/>
              <a:t>Advanced Paediatric Life Support systematische aanpak</a:t>
            </a:r>
          </a:p>
        </p:txBody>
      </p:sp>
      <p:graphicFrame>
        <p:nvGraphicFramePr>
          <p:cNvPr id="2" name="Table 1"/>
          <p:cNvGraphicFramePr>
            <a:graphicFrameLocks noGrp="1"/>
          </p:cNvGraphicFramePr>
          <p:nvPr/>
        </p:nvGraphicFramePr>
        <p:xfrm>
          <a:off x="1583667" y="1696614"/>
          <a:ext cx="5976665" cy="579120"/>
        </p:xfrm>
        <a:graphic>
          <a:graphicData uri="http://schemas.openxmlformats.org/drawingml/2006/table">
            <a:tbl>
              <a:tblPr firstRow="1" bandRow="1">
                <a:tableStyleId>{5C22544A-7EE6-4342-B048-85BDC9FD1C3A}</a:tableStyleId>
              </a:tblPr>
              <a:tblGrid>
                <a:gridCol w="1195333">
                  <a:extLst>
                    <a:ext uri="{9D8B030D-6E8A-4147-A177-3AD203B41FA5}">
                      <a16:colId xmlns:a16="http://schemas.microsoft.com/office/drawing/2014/main" val="20000"/>
                    </a:ext>
                  </a:extLst>
                </a:gridCol>
                <a:gridCol w="1195333">
                  <a:extLst>
                    <a:ext uri="{9D8B030D-6E8A-4147-A177-3AD203B41FA5}">
                      <a16:colId xmlns:a16="http://schemas.microsoft.com/office/drawing/2014/main" val="20001"/>
                    </a:ext>
                  </a:extLst>
                </a:gridCol>
                <a:gridCol w="1195333">
                  <a:extLst>
                    <a:ext uri="{9D8B030D-6E8A-4147-A177-3AD203B41FA5}">
                      <a16:colId xmlns:a16="http://schemas.microsoft.com/office/drawing/2014/main" val="20002"/>
                    </a:ext>
                  </a:extLst>
                </a:gridCol>
                <a:gridCol w="1195333">
                  <a:extLst>
                    <a:ext uri="{9D8B030D-6E8A-4147-A177-3AD203B41FA5}">
                      <a16:colId xmlns:a16="http://schemas.microsoft.com/office/drawing/2014/main" val="20003"/>
                    </a:ext>
                  </a:extLst>
                </a:gridCol>
                <a:gridCol w="1195333">
                  <a:extLst>
                    <a:ext uri="{9D8B030D-6E8A-4147-A177-3AD203B41FA5}">
                      <a16:colId xmlns:a16="http://schemas.microsoft.com/office/drawing/2014/main" val="20004"/>
                    </a:ext>
                  </a:extLst>
                </a:gridCol>
              </a:tblGrid>
              <a:tr h="576064">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3200" b="1">
                          <a:latin typeface="Arial" panose="020B0604020202020204" pitchFamily="34" charset="0"/>
                          <a:cs typeface="Arial" panose="020B0604020202020204" pitchFamily="34" charset="0"/>
                        </a:rPr>
                        <a:t>A</a:t>
                      </a:r>
                    </a:p>
                  </a:txBody>
                  <a:tcPr anchor="ctr">
                    <a:solidFill>
                      <a:srgbClr val="2F70C8"/>
                    </a:solidFill>
                  </a:tcPr>
                </a:tc>
                <a:tc>
                  <a:txBody>
                    <a:bodyPr/>
                    <a:lstStyle/>
                    <a:p>
                      <a:pPr algn="ctr"/>
                      <a:r>
                        <a:rPr lang="en-GB" sz="3200">
                          <a:latin typeface="Arial" panose="020B0604020202020204" pitchFamily="34" charset="0"/>
                          <a:cs typeface="Arial" panose="020B0604020202020204" pitchFamily="34" charset="0"/>
                        </a:rPr>
                        <a:t>B</a:t>
                      </a:r>
                    </a:p>
                  </a:txBody>
                  <a:tcPr anchor="ctr">
                    <a:solidFill>
                      <a:srgbClr val="2F70C8"/>
                    </a:solidFill>
                  </a:tcPr>
                </a:tc>
                <a:tc>
                  <a:txBody>
                    <a:bodyPr/>
                    <a:lstStyle/>
                    <a:p>
                      <a:pPr algn="ctr"/>
                      <a:r>
                        <a:rPr lang="en-GB" sz="3200">
                          <a:latin typeface="Arial" panose="020B0604020202020204" pitchFamily="34" charset="0"/>
                          <a:cs typeface="Arial" panose="020B0604020202020204" pitchFamily="34" charset="0"/>
                        </a:rPr>
                        <a:t>C</a:t>
                      </a:r>
                    </a:p>
                  </a:txBody>
                  <a:tcPr anchor="ctr">
                    <a:solidFill>
                      <a:srgbClr val="2F70C8"/>
                    </a:solidFill>
                  </a:tcPr>
                </a:tc>
                <a:tc>
                  <a:txBody>
                    <a:bodyPr/>
                    <a:lstStyle/>
                    <a:p>
                      <a:pPr algn="ctr"/>
                      <a:r>
                        <a:rPr lang="en-GB" sz="3200">
                          <a:latin typeface="Arial" panose="020B0604020202020204" pitchFamily="34" charset="0"/>
                          <a:cs typeface="Arial" panose="020B0604020202020204" pitchFamily="34" charset="0"/>
                        </a:rPr>
                        <a:t>D</a:t>
                      </a:r>
                    </a:p>
                  </a:txBody>
                  <a:tcPr anchor="ctr">
                    <a:solidFill>
                      <a:srgbClr val="2F70C8"/>
                    </a:solidFill>
                  </a:tcPr>
                </a:tc>
                <a:tc>
                  <a:txBody>
                    <a:bodyPr/>
                    <a:lstStyle/>
                    <a:p>
                      <a:pPr algn="ctr"/>
                      <a:r>
                        <a:rPr lang="en-GB" sz="3200">
                          <a:latin typeface="Arial" panose="020B0604020202020204" pitchFamily="34" charset="0"/>
                          <a:cs typeface="Arial" panose="020B0604020202020204" pitchFamily="34" charset="0"/>
                        </a:rPr>
                        <a:t>E</a:t>
                      </a:r>
                    </a:p>
                  </a:txBody>
                  <a:tcPr anchor="ctr">
                    <a:solidFill>
                      <a:srgbClr val="2F70C8"/>
                    </a:solidFill>
                  </a:tcPr>
                </a:tc>
                <a:extLst>
                  <a:ext uri="{0D108BD9-81ED-4DB2-BD59-A6C34878D82A}">
                    <a16:rowId xmlns:a16="http://schemas.microsoft.com/office/drawing/2014/main" val="10000"/>
                  </a:ext>
                </a:extLst>
              </a:tr>
            </a:tbl>
          </a:graphicData>
        </a:graphic>
      </p:graphicFrame>
      <p:grpSp>
        <p:nvGrpSpPr>
          <p:cNvPr id="14" name="Group 13">
            <a:extLst>
              <a:ext uri="{FF2B5EF4-FFF2-40B4-BE49-F238E27FC236}">
                <a16:creationId xmlns:a16="http://schemas.microsoft.com/office/drawing/2014/main" id="{B7CBA029-5F5D-FE97-B735-B1A723ACC24F}"/>
              </a:ext>
            </a:extLst>
          </p:cNvPr>
          <p:cNvGrpSpPr/>
          <p:nvPr/>
        </p:nvGrpSpPr>
        <p:grpSpPr>
          <a:xfrm>
            <a:off x="3504328" y="2415598"/>
            <a:ext cx="2243324" cy="4145988"/>
            <a:chOff x="3504328" y="2415598"/>
            <a:chExt cx="2243324" cy="4145988"/>
          </a:xfrm>
        </p:grpSpPr>
        <p:sp>
          <p:nvSpPr>
            <p:cNvPr id="15" name="Rectangle: Rounded Corners 14">
              <a:extLst>
                <a:ext uri="{FF2B5EF4-FFF2-40B4-BE49-F238E27FC236}">
                  <a16:creationId xmlns:a16="http://schemas.microsoft.com/office/drawing/2014/main" id="{A85A0F5E-0596-ECF3-395B-F69A31D417B3}"/>
                </a:ext>
              </a:extLst>
            </p:cNvPr>
            <p:cNvSpPr/>
            <p:nvPr/>
          </p:nvSpPr>
          <p:spPr bwMode="auto">
            <a:xfrm>
              <a:off x="3504328" y="2415598"/>
              <a:ext cx="2243317" cy="318490"/>
            </a:xfrm>
            <a:prstGeom prst="roundRect">
              <a:avLst/>
            </a:prstGeom>
            <a:solidFill>
              <a:srgbClr val="E5E9F5"/>
            </a:solidFill>
            <a:ln w="28575" cap="flat" cmpd="sng" algn="ctr">
              <a:solidFill>
                <a:srgbClr val="5998C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Primaire</a:t>
              </a:r>
              <a:r>
                <a:rPr kumimoji="0" lang="en-GB"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GB"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opvang</a:t>
              </a:r>
              <a:endParaRPr kumimoji="0" lang="en-GB" sz="1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cxnSp>
          <p:nvCxnSpPr>
            <p:cNvPr id="16" name="Straight Arrow Connector 15">
              <a:extLst>
                <a:ext uri="{FF2B5EF4-FFF2-40B4-BE49-F238E27FC236}">
                  <a16:creationId xmlns:a16="http://schemas.microsoft.com/office/drawing/2014/main" id="{CD8877A1-FE0C-BEBB-B041-1D2DE5B3EB30}"/>
                </a:ext>
              </a:extLst>
            </p:cNvPr>
            <p:cNvCxnSpPr>
              <a:cxnSpLocks/>
            </p:cNvCxnSpPr>
            <p:nvPr/>
          </p:nvCxnSpPr>
          <p:spPr bwMode="auto">
            <a:xfrm>
              <a:off x="4571999" y="2734088"/>
              <a:ext cx="0" cy="540000"/>
            </a:xfrm>
            <a:prstGeom prst="straightConnector1">
              <a:avLst/>
            </a:prstGeom>
            <a:ln w="28575">
              <a:headEnd type="none" w="med" len="med"/>
              <a:tailEnd type="triangle"/>
            </a:ln>
          </p:spPr>
          <p:style>
            <a:lnRef idx="1">
              <a:schemeClr val="dk1"/>
            </a:lnRef>
            <a:fillRef idx="0">
              <a:schemeClr val="dk1"/>
            </a:fillRef>
            <a:effectRef idx="0">
              <a:schemeClr val="dk1"/>
            </a:effectRef>
            <a:fontRef idx="minor">
              <a:schemeClr val="tx1"/>
            </a:fontRef>
          </p:style>
        </p:cxnSp>
        <p:sp>
          <p:nvSpPr>
            <p:cNvPr id="17" name="Rectangle: Rounded Corners 16">
              <a:extLst>
                <a:ext uri="{FF2B5EF4-FFF2-40B4-BE49-F238E27FC236}">
                  <a16:creationId xmlns:a16="http://schemas.microsoft.com/office/drawing/2014/main" id="{71F9A3FF-02DE-FA0F-6C13-3805999AE48D}"/>
                </a:ext>
              </a:extLst>
            </p:cNvPr>
            <p:cNvSpPr/>
            <p:nvPr/>
          </p:nvSpPr>
          <p:spPr bwMode="auto">
            <a:xfrm>
              <a:off x="3504329" y="3284150"/>
              <a:ext cx="2243318" cy="366431"/>
            </a:xfrm>
            <a:prstGeom prst="roundRect">
              <a:avLst/>
            </a:prstGeom>
            <a:solidFill>
              <a:srgbClr val="FCE1ED"/>
            </a:solidFill>
            <a:ln w="28575" cap="flat" cmpd="sng" algn="ctr">
              <a:solidFill>
                <a:srgbClr val="F6A3C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Resuscitatie</a:t>
              </a:r>
              <a:endParaRPr kumimoji="0" lang="en-GB" sz="1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18" name="Rectangle: Rounded Corners 17">
              <a:extLst>
                <a:ext uri="{FF2B5EF4-FFF2-40B4-BE49-F238E27FC236}">
                  <a16:creationId xmlns:a16="http://schemas.microsoft.com/office/drawing/2014/main" id="{09A3054B-EB6F-48D3-E6EB-B9DF38AA315E}"/>
                </a:ext>
              </a:extLst>
            </p:cNvPr>
            <p:cNvSpPr/>
            <p:nvPr/>
          </p:nvSpPr>
          <p:spPr bwMode="auto">
            <a:xfrm>
              <a:off x="3504329" y="4214936"/>
              <a:ext cx="2243319" cy="318490"/>
            </a:xfrm>
            <a:prstGeom prst="roundRect">
              <a:avLst/>
            </a:prstGeom>
            <a:solidFill>
              <a:srgbClr val="E5E9F5"/>
            </a:solidFill>
            <a:ln w="28575" cap="flat" cmpd="sng" algn="ctr">
              <a:solidFill>
                <a:srgbClr val="5998C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Secundaire</a:t>
              </a:r>
              <a:r>
                <a:rPr kumimoji="0" lang="en-GB"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GB"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opvang</a:t>
              </a:r>
              <a:endParaRPr kumimoji="0" lang="en-GB" sz="1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cxnSp>
          <p:nvCxnSpPr>
            <p:cNvPr id="19" name="Straight Arrow Connector 18">
              <a:extLst>
                <a:ext uri="{FF2B5EF4-FFF2-40B4-BE49-F238E27FC236}">
                  <a16:creationId xmlns:a16="http://schemas.microsoft.com/office/drawing/2014/main" id="{3E3E7E1C-0B2A-8A1F-5F8D-E54F30154BCA}"/>
                </a:ext>
              </a:extLst>
            </p:cNvPr>
            <p:cNvCxnSpPr>
              <a:cxnSpLocks/>
            </p:cNvCxnSpPr>
            <p:nvPr/>
          </p:nvCxnSpPr>
          <p:spPr bwMode="auto">
            <a:xfrm>
              <a:off x="4582800" y="3650581"/>
              <a:ext cx="0" cy="540000"/>
            </a:xfrm>
            <a:prstGeom prst="straightConnector1">
              <a:avLst/>
            </a:prstGeom>
            <a:ln w="28575">
              <a:headEnd type="none" w="med" len="med"/>
              <a:tailEnd type="triangle"/>
            </a:ln>
          </p:spPr>
          <p:style>
            <a:lnRef idx="1">
              <a:schemeClr val="dk1"/>
            </a:lnRef>
            <a:fillRef idx="0">
              <a:schemeClr val="dk1"/>
            </a:fillRef>
            <a:effectRef idx="0">
              <a:schemeClr val="dk1"/>
            </a:effectRef>
            <a:fontRef idx="minor">
              <a:schemeClr val="tx1"/>
            </a:fontRef>
          </p:style>
        </p:cxnSp>
        <p:sp>
          <p:nvSpPr>
            <p:cNvPr id="20" name="Rectangle: Rounded Corners 19">
              <a:extLst>
                <a:ext uri="{FF2B5EF4-FFF2-40B4-BE49-F238E27FC236}">
                  <a16:creationId xmlns:a16="http://schemas.microsoft.com/office/drawing/2014/main" id="{ECEBAB20-81B4-06BB-EECE-96BB5AAA9D67}"/>
                </a:ext>
              </a:extLst>
            </p:cNvPr>
            <p:cNvSpPr/>
            <p:nvPr/>
          </p:nvSpPr>
          <p:spPr bwMode="auto">
            <a:xfrm>
              <a:off x="3504329" y="5091752"/>
              <a:ext cx="2243319" cy="366431"/>
            </a:xfrm>
            <a:prstGeom prst="roundRect">
              <a:avLst/>
            </a:prstGeom>
            <a:solidFill>
              <a:srgbClr val="FCE1ED"/>
            </a:solidFill>
            <a:ln w="28575" cap="flat" cmpd="sng" algn="ctr">
              <a:solidFill>
                <a:srgbClr val="F6A3C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Spoedbehandeling</a:t>
              </a:r>
              <a:endParaRPr kumimoji="0" lang="en-GB" sz="1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cxnSp>
          <p:nvCxnSpPr>
            <p:cNvPr id="21" name="Straight Arrow Connector 20">
              <a:extLst>
                <a:ext uri="{FF2B5EF4-FFF2-40B4-BE49-F238E27FC236}">
                  <a16:creationId xmlns:a16="http://schemas.microsoft.com/office/drawing/2014/main" id="{1E01E608-57A9-BEB3-15B5-4D83FD934759}"/>
                </a:ext>
              </a:extLst>
            </p:cNvPr>
            <p:cNvCxnSpPr>
              <a:cxnSpLocks/>
            </p:cNvCxnSpPr>
            <p:nvPr/>
          </p:nvCxnSpPr>
          <p:spPr bwMode="auto">
            <a:xfrm>
              <a:off x="4571913" y="4533426"/>
              <a:ext cx="0" cy="540000"/>
            </a:xfrm>
            <a:prstGeom prst="straightConnector1">
              <a:avLst/>
            </a:prstGeom>
            <a:ln w="28575">
              <a:headEnd type="none" w="med" len="med"/>
              <a:tailEnd type="triangle"/>
            </a:ln>
          </p:spPr>
          <p:style>
            <a:lnRef idx="1">
              <a:schemeClr val="dk1"/>
            </a:lnRef>
            <a:fillRef idx="0">
              <a:schemeClr val="dk1"/>
            </a:fillRef>
            <a:effectRef idx="0">
              <a:schemeClr val="dk1"/>
            </a:effectRef>
            <a:fontRef idx="minor">
              <a:schemeClr val="tx1"/>
            </a:fontRef>
          </p:style>
        </p:cxnSp>
        <p:sp>
          <p:nvSpPr>
            <p:cNvPr id="22" name="Rectangle: Rounded Corners 21">
              <a:extLst>
                <a:ext uri="{FF2B5EF4-FFF2-40B4-BE49-F238E27FC236}">
                  <a16:creationId xmlns:a16="http://schemas.microsoft.com/office/drawing/2014/main" id="{7FD3268A-ABD8-F79C-C42F-8A8A383AB10D}"/>
                </a:ext>
              </a:extLst>
            </p:cNvPr>
            <p:cNvSpPr/>
            <p:nvPr/>
          </p:nvSpPr>
          <p:spPr bwMode="auto">
            <a:xfrm>
              <a:off x="3504333" y="6016509"/>
              <a:ext cx="2243319" cy="545077"/>
            </a:xfrm>
            <a:prstGeom prst="roundRect">
              <a:avLst/>
            </a:prstGeom>
            <a:solidFill>
              <a:srgbClr val="D4E7E5"/>
            </a:solidFill>
            <a:ln w="28575" cap="flat" cmpd="sng" algn="ctr">
              <a:solidFill>
                <a:srgbClr val="57C2B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GB" sz="1400" dirty="0" err="1">
                  <a:latin typeface="Arial" panose="020B0604020202020204" pitchFamily="34" charset="0"/>
                  <a:cs typeface="Arial" panose="020B0604020202020204" pitchFamily="34" charset="0"/>
                </a:rPr>
                <a:t>Stabilisatie</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en</a:t>
              </a:r>
              <a:r>
                <a:rPr lang="en-GB" sz="1400" dirty="0">
                  <a:latin typeface="Arial" panose="020B0604020202020204" pitchFamily="34" charset="0"/>
                  <a:cs typeface="Arial" panose="020B0604020202020204" pitchFamily="34" charset="0"/>
                </a:rPr>
                <a:t> transfer </a:t>
              </a:r>
              <a:r>
                <a:rPr lang="en-GB" sz="1400" dirty="0" err="1">
                  <a:latin typeface="Arial" panose="020B0604020202020204" pitchFamily="34" charset="0"/>
                  <a:cs typeface="Arial" panose="020B0604020202020204" pitchFamily="34" charset="0"/>
                </a:rPr>
                <a:t>naar</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definitieve</a:t>
              </a:r>
              <a:r>
                <a:rPr lang="en-GB" sz="1400" dirty="0">
                  <a:latin typeface="Arial" panose="020B0604020202020204" pitchFamily="34" charset="0"/>
                  <a:cs typeface="Arial" panose="020B0604020202020204" pitchFamily="34" charset="0"/>
                </a:rPr>
                <a:t> </a:t>
              </a:r>
              <a:r>
                <a:rPr lang="en-GB" sz="1400" dirty="0" err="1">
                  <a:latin typeface="Arial" panose="020B0604020202020204" pitchFamily="34" charset="0"/>
                  <a:cs typeface="Arial" panose="020B0604020202020204" pitchFamily="34" charset="0"/>
                </a:rPr>
                <a:t>zorg</a:t>
              </a:r>
              <a:endParaRPr kumimoji="0" lang="en-GB" sz="1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cxnSp>
          <p:nvCxnSpPr>
            <p:cNvPr id="23" name="Straight Arrow Connector 22">
              <a:extLst>
                <a:ext uri="{FF2B5EF4-FFF2-40B4-BE49-F238E27FC236}">
                  <a16:creationId xmlns:a16="http://schemas.microsoft.com/office/drawing/2014/main" id="{88E70EA9-17A2-34A1-4776-185638B42C15}"/>
                </a:ext>
              </a:extLst>
            </p:cNvPr>
            <p:cNvCxnSpPr>
              <a:cxnSpLocks/>
            </p:cNvCxnSpPr>
            <p:nvPr/>
          </p:nvCxnSpPr>
          <p:spPr bwMode="auto">
            <a:xfrm>
              <a:off x="4582800" y="5469069"/>
              <a:ext cx="0" cy="540000"/>
            </a:xfrm>
            <a:prstGeom prst="straightConnector1">
              <a:avLst/>
            </a:prstGeom>
            <a:ln w="28575">
              <a:headEnd type="none" w="med" len="med"/>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99836678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85983653-4725-7FC3-E28D-849E4C88A4A9}"/>
              </a:ext>
            </a:extLst>
          </p:cNvPr>
          <p:cNvSpPr>
            <a:spLocks noGrp="1" noChangeArrowheads="1"/>
          </p:cNvSpPr>
          <p:nvPr>
            <p:ph type="title"/>
          </p:nvPr>
        </p:nvSpPr>
        <p:spPr bwMode="auto">
          <a:xfrm>
            <a:off x="3046413" y="4518025"/>
            <a:ext cx="5486400" cy="56673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numCol="1" anchor="b" anchorCtr="0" compatLnSpc="1">
            <a:prstTxWarp prst="textNoShape">
              <a:avLst/>
            </a:prstTxWarp>
            <a:normAutofit/>
          </a:bodyPr>
          <a:lstStyle/>
          <a:p>
            <a:r>
              <a:rPr lang="en-GB" altLang="en-US"/>
              <a:t>APLS </a:t>
            </a:r>
            <a:r>
              <a:rPr lang="en-GB" altLang="en-US" err="1"/>
              <a:t>Recertificatie</a:t>
            </a:r>
            <a:r>
              <a:rPr lang="en-GB" altLang="en-US"/>
              <a:t> cursus</a:t>
            </a:r>
          </a:p>
        </p:txBody>
      </p:sp>
      <p:sp>
        <p:nvSpPr>
          <p:cNvPr id="41987" name="Text Placeholder 4">
            <a:extLst>
              <a:ext uri="{FF2B5EF4-FFF2-40B4-BE49-F238E27FC236}">
                <a16:creationId xmlns:a16="http://schemas.microsoft.com/office/drawing/2014/main" id="{63A78F3C-AC7C-6B2E-4409-29FF78AE8DE6}"/>
              </a:ext>
            </a:extLst>
          </p:cNvPr>
          <p:cNvSpPr>
            <a:spLocks noGrp="1"/>
          </p:cNvSpPr>
          <p:nvPr>
            <p:ph type="body" sz="half" idx="2"/>
          </p:nvPr>
        </p:nvSpPr>
        <p:spPr bwMode="auto">
          <a:xfrm>
            <a:off x="3046413" y="5072063"/>
            <a:ext cx="5486400" cy="8048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numCol="1" anchorCtr="0" compatLnSpc="1">
            <a:prstTxWarp prst="textNoShape">
              <a:avLst/>
            </a:prstTxWarp>
            <a:normAutofit/>
          </a:bodyPr>
          <a:lstStyle/>
          <a:p>
            <a:r>
              <a:rPr lang="en-GB" altLang="en-US"/>
              <a:t>De </a:t>
            </a:r>
            <a:r>
              <a:rPr lang="en-GB" altLang="en-US" err="1"/>
              <a:t>krijtlijnen</a:t>
            </a:r>
            <a:endParaRPr lang="en-GB" altLang="en-US"/>
          </a:p>
        </p:txBody>
      </p:sp>
      <p:pic>
        <p:nvPicPr>
          <p:cNvPr id="2050" name="Picture 2" descr="1+ Thousand Autumn Question Mark Royalty-Free Images, Stock Photos &amp;  Pictures | Shutterstock">
            <a:extLst>
              <a:ext uri="{FF2B5EF4-FFF2-40B4-BE49-F238E27FC236}">
                <a16:creationId xmlns:a16="http://schemas.microsoft.com/office/drawing/2014/main" id="{65CE3101-3B3C-BE1C-2FA9-E137324C30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182"/>
            <a:ext cx="9144000" cy="720059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ALSG Master Layout">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1415</TotalTime>
  <Words>1432</Words>
  <Application>Microsoft Macintosh PowerPoint</Application>
  <PresentationFormat>Diavoorstelling (4:3)</PresentationFormat>
  <Paragraphs>154</Paragraphs>
  <Slides>18</Slides>
  <Notes>18</Notes>
  <HiddenSlides>0</HiddenSlides>
  <MMClips>0</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18</vt:i4>
      </vt:variant>
    </vt:vector>
  </HeadingPairs>
  <TitlesOfParts>
    <vt:vector size="27" baseType="lpstr">
      <vt:lpstr>ＭＳ Ｐゴシック</vt:lpstr>
      <vt:lpstr>ＭＳ Ｐゴシック</vt:lpstr>
      <vt:lpstr>Aptos</vt:lpstr>
      <vt:lpstr>Arial</vt:lpstr>
      <vt:lpstr>Calibri</vt:lpstr>
      <vt:lpstr>Symbol</vt:lpstr>
      <vt:lpstr>Tahoma</vt:lpstr>
      <vt:lpstr>Times</vt:lpstr>
      <vt:lpstr>ALSG Master Layout</vt:lpstr>
      <vt:lpstr>APLS Recertificatiecursus </vt:lpstr>
      <vt:lpstr>Doel APLS</vt:lpstr>
      <vt:lpstr>RCC Leerdoelen</vt:lpstr>
      <vt:lpstr>RCC: jouw rol</vt:lpstr>
      <vt:lpstr>Simulaties</vt:lpstr>
      <vt:lpstr>Simulaties</vt:lpstr>
      <vt:lpstr>Simulaties</vt:lpstr>
      <vt:lpstr>Continue beoordeling</vt:lpstr>
      <vt:lpstr>Wat wordt er van je verwacht als teamleider?</vt:lpstr>
      <vt:lpstr>Wat wordt er van je verwacht als teamlid?</vt:lpstr>
      <vt:lpstr>Wat wordt er van iedereen verwacht?</vt:lpstr>
      <vt:lpstr>Hoe jezelf als instructeur nomineren?</vt:lpstr>
      <vt:lpstr>APLS Recertification cursus de faculty</vt:lpstr>
      <vt:lpstr>APLS Recertification course</vt:lpstr>
      <vt:lpstr>PowerPoint-presentatie</vt:lpstr>
      <vt:lpstr>PowerPoint-presentatie</vt:lpstr>
      <vt:lpstr>Advanced Paediatric Life Support systematische aanpak</vt:lpstr>
      <vt:lpstr>APLS Recertificatie cursus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APLS Recertificatiecursus 7 oktober 2020</dc:title>
  <dc:creator>Dimitri B</dc:creator>
  <cp:lastModifiedBy>Duval, E.L.I.M. (Els)</cp:lastModifiedBy>
  <cp:revision>30</cp:revision>
  <dcterms:created xsi:type="dcterms:W3CDTF">2020-10-01T19:21:37Z</dcterms:created>
  <dcterms:modified xsi:type="dcterms:W3CDTF">2026-09-15T07:13:10Z</dcterms:modified>
</cp:coreProperties>
</file>